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3C_FC5939E.xml" ContentType="application/vnd.ms-powerpoint.comments+xml"/>
  <Override PartName="/ppt/charts/chart1.xml" ContentType="application/vnd.openxmlformats-officedocument.drawingml.chart+xml"/>
  <Override PartName="/ppt/charts/chart2.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57" r:id="rId3"/>
    <p:sldId id="258" r:id="rId4"/>
    <p:sldId id="259" r:id="rId5"/>
    <p:sldId id="260" r:id="rId6"/>
    <p:sldId id="262" r:id="rId7"/>
    <p:sldId id="261" r:id="rId8"/>
    <p:sldId id="263" r:id="rId9"/>
    <p:sldId id="277" r:id="rId10"/>
    <p:sldId id="316" r:id="rId11"/>
    <p:sldId id="264" r:id="rId12"/>
    <p:sldId id="265" r:id="rId13"/>
    <p:sldId id="267" r:id="rId14"/>
    <p:sldId id="266" r:id="rId15"/>
    <p:sldId id="317" r:id="rId16"/>
    <p:sldId id="315" r:id="rId17"/>
    <p:sldId id="319" r:id="rId18"/>
    <p:sldId id="268" r:id="rId19"/>
    <p:sldId id="303" r:id="rId20"/>
    <p:sldId id="305" r:id="rId21"/>
    <p:sldId id="313" r:id="rId22"/>
    <p:sldId id="306" r:id="rId23"/>
    <p:sldId id="278" r:id="rId24"/>
    <p:sldId id="279" r:id="rId25"/>
    <p:sldId id="280" r:id="rId26"/>
    <p:sldId id="281" r:id="rId27"/>
    <p:sldId id="311" r:id="rId28"/>
    <p:sldId id="307" r:id="rId29"/>
    <p:sldId id="308" r:id="rId30"/>
    <p:sldId id="309" r:id="rId31"/>
    <p:sldId id="314" r:id="rId32"/>
    <p:sldId id="312" r:id="rId33"/>
    <p:sldId id="299" r:id="rId34"/>
    <p:sldId id="310" r:id="rId35"/>
    <p:sldId id="300" r:id="rId36"/>
    <p:sldId id="320" r:id="rId37"/>
    <p:sldId id="296" r:id="rId38"/>
    <p:sldId id="298" r:id="rId39"/>
    <p:sldId id="318"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A26B25-28AE-2EE0-8FE5-FFEE150C4EE0}" name="Adrien HIRVOAS" initials="AH" userId="S::adrien.hirvoas@france-energies-marines.org::8487cbe6-c6c9-47c0-bd11-1aa32fbd260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18CD2"/>
    <a:srgbClr val="A6CE3A"/>
    <a:srgbClr val="951B80"/>
    <a:srgbClr val="FCB040"/>
    <a:srgbClr val="BCBDC1"/>
    <a:srgbClr val="E8E8E8"/>
    <a:srgbClr val="FFFFFF"/>
    <a:srgbClr val="482D12"/>
    <a:srgbClr val="E21B22"/>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E73A8D-9C6E-4B55-87E0-8662A212D2F5}" v="129" dt="2024-12-03T13:47:40.61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1" d="100"/>
          <a:sy n="111" d="100"/>
        </p:scale>
        <p:origin x="480" y="96"/>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en HIRVOAS" userId="8487cbe6-c6c9-47c0-bd11-1aa32fbd2609" providerId="ADAL" clId="{F1E73A8D-9C6E-4B55-87E0-8662A212D2F5}"/>
    <pc:docChg chg="undo redo custSel addSld delSld modSld sldOrd">
      <pc:chgData name="Adrien HIRVOAS" userId="8487cbe6-c6c9-47c0-bd11-1aa32fbd2609" providerId="ADAL" clId="{F1E73A8D-9C6E-4B55-87E0-8662A212D2F5}" dt="2024-12-03T14:03:19.306" v="2552"/>
      <pc:docMkLst>
        <pc:docMk/>
      </pc:docMkLst>
      <pc:sldChg chg="modSp mod">
        <pc:chgData name="Adrien HIRVOAS" userId="8487cbe6-c6c9-47c0-bd11-1aa32fbd2609" providerId="ADAL" clId="{F1E73A8D-9C6E-4B55-87E0-8662A212D2F5}" dt="2024-12-02T12:08:37.884" v="2389"/>
        <pc:sldMkLst>
          <pc:docMk/>
          <pc:sldMk cId="3760099795" sldId="256"/>
        </pc:sldMkLst>
        <pc:spChg chg="mod">
          <ac:chgData name="Adrien HIRVOAS" userId="8487cbe6-c6c9-47c0-bd11-1aa32fbd2609" providerId="ADAL" clId="{F1E73A8D-9C6E-4B55-87E0-8662A212D2F5}" dt="2024-11-06T09:15:56.061" v="5" actId="20577"/>
          <ac:spMkLst>
            <pc:docMk/>
            <pc:sldMk cId="3760099795" sldId="256"/>
            <ac:spMk id="2" creationId="{47AAFC72-42E5-4316-9F6B-D112FC879B2D}"/>
          </ac:spMkLst>
        </pc:spChg>
        <pc:spChg chg="mod">
          <ac:chgData name="Adrien HIRVOAS" userId="8487cbe6-c6c9-47c0-bd11-1aa32fbd2609" providerId="ADAL" clId="{F1E73A8D-9C6E-4B55-87E0-8662A212D2F5}" dt="2024-11-19T20:41:57.300" v="410" actId="27636"/>
          <ac:spMkLst>
            <pc:docMk/>
            <pc:sldMk cId="3760099795" sldId="256"/>
            <ac:spMk id="3" creationId="{56D0726D-3728-4FBD-BA6E-5EC5CB2491E4}"/>
          </ac:spMkLst>
        </pc:spChg>
        <pc:spChg chg="mod">
          <ac:chgData name="Adrien HIRVOAS" userId="8487cbe6-c6c9-47c0-bd11-1aa32fbd2609" providerId="ADAL" clId="{F1E73A8D-9C6E-4B55-87E0-8662A212D2F5}" dt="2024-12-02T12:08:37.884" v="2389"/>
          <ac:spMkLst>
            <pc:docMk/>
            <pc:sldMk cId="3760099795" sldId="256"/>
            <ac:spMk id="6" creationId="{C98168D1-8538-47AF-B4E7-E5263049A740}"/>
          </ac:spMkLst>
        </pc:spChg>
      </pc:sldChg>
      <pc:sldChg chg="addSp delSp modSp mod">
        <pc:chgData name="Adrien HIRVOAS" userId="8487cbe6-c6c9-47c0-bd11-1aa32fbd2609" providerId="ADAL" clId="{F1E73A8D-9C6E-4B55-87E0-8662A212D2F5}" dt="2024-12-02T12:08:42.774" v="2390"/>
        <pc:sldMkLst>
          <pc:docMk/>
          <pc:sldMk cId="1443833334" sldId="257"/>
        </pc:sldMkLst>
        <pc:spChg chg="mod">
          <ac:chgData name="Adrien HIRVOAS" userId="8487cbe6-c6c9-47c0-bd11-1aa32fbd2609" providerId="ADAL" clId="{F1E73A8D-9C6E-4B55-87E0-8662A212D2F5}" dt="2024-11-06T09:18:45.340" v="20" actId="20577"/>
          <ac:spMkLst>
            <pc:docMk/>
            <pc:sldMk cId="1443833334" sldId="257"/>
            <ac:spMk id="2" creationId="{BF8D225E-0370-47A1-B47A-7F357D5F80DE}"/>
          </ac:spMkLst>
        </pc:spChg>
        <pc:spChg chg="del mod">
          <ac:chgData name="Adrien HIRVOAS" userId="8487cbe6-c6c9-47c0-bd11-1aa32fbd2609" providerId="ADAL" clId="{F1E73A8D-9C6E-4B55-87E0-8662A212D2F5}" dt="2024-11-06T09:19:32.705" v="28" actId="3680"/>
          <ac:spMkLst>
            <pc:docMk/>
            <pc:sldMk cId="1443833334" sldId="257"/>
            <ac:spMk id="3" creationId="{B565AB18-00CB-4015-A0CD-48B578DCEA99}"/>
          </ac:spMkLst>
        </pc:spChg>
        <pc:spChg chg="mod">
          <ac:chgData name="Adrien HIRVOAS" userId="8487cbe6-c6c9-47c0-bd11-1aa32fbd2609" providerId="ADAL" clId="{F1E73A8D-9C6E-4B55-87E0-8662A212D2F5}" dt="2024-12-02T12:08:42.774" v="2390"/>
          <ac:spMkLst>
            <pc:docMk/>
            <pc:sldMk cId="1443833334" sldId="257"/>
            <ac:spMk id="8" creationId="{63A8565E-AAF0-478C-92E1-6C234F33B42E}"/>
          </ac:spMkLst>
        </pc:spChg>
        <pc:graphicFrameChg chg="add mod ord modGraphic">
          <ac:chgData name="Adrien HIRVOAS" userId="8487cbe6-c6c9-47c0-bd11-1aa32fbd2609" providerId="ADAL" clId="{F1E73A8D-9C6E-4B55-87E0-8662A212D2F5}" dt="2024-12-02T09:40:11.961" v="1155"/>
          <ac:graphicFrameMkLst>
            <pc:docMk/>
            <pc:sldMk cId="1443833334" sldId="257"/>
            <ac:graphicFrameMk id="4" creationId="{ED8B1362-8147-56BF-B08C-A3925AEF63F1}"/>
          </ac:graphicFrameMkLst>
        </pc:graphicFrameChg>
      </pc:sldChg>
      <pc:sldChg chg="addSp modSp mod">
        <pc:chgData name="Adrien HIRVOAS" userId="8487cbe6-c6c9-47c0-bd11-1aa32fbd2609" providerId="ADAL" clId="{F1E73A8D-9C6E-4B55-87E0-8662A212D2F5}" dt="2024-12-02T12:08:52.492" v="2391"/>
        <pc:sldMkLst>
          <pc:docMk/>
          <pc:sldMk cId="3995346112" sldId="258"/>
        </pc:sldMkLst>
        <pc:spChg chg="mod">
          <ac:chgData name="Adrien HIRVOAS" userId="8487cbe6-c6c9-47c0-bd11-1aa32fbd2609" providerId="ADAL" clId="{F1E73A8D-9C6E-4B55-87E0-8662A212D2F5}" dt="2024-11-06T09:25:47.745" v="68"/>
          <ac:spMkLst>
            <pc:docMk/>
            <pc:sldMk cId="3995346112" sldId="258"/>
            <ac:spMk id="2" creationId="{BF8D225E-0370-47A1-B47A-7F357D5F80DE}"/>
          </ac:spMkLst>
        </pc:spChg>
        <pc:spChg chg="mod">
          <ac:chgData name="Adrien HIRVOAS" userId="8487cbe6-c6c9-47c0-bd11-1aa32fbd2609" providerId="ADAL" clId="{F1E73A8D-9C6E-4B55-87E0-8662A212D2F5}" dt="2024-12-02T12:08:52.492" v="2391"/>
          <ac:spMkLst>
            <pc:docMk/>
            <pc:sldMk cId="3995346112" sldId="258"/>
            <ac:spMk id="8" creationId="{63A8565E-AAF0-478C-92E1-6C234F33B42E}"/>
          </ac:spMkLst>
        </pc:spChg>
        <pc:graphicFrameChg chg="add mod">
          <ac:chgData name="Adrien HIRVOAS" userId="8487cbe6-c6c9-47c0-bd11-1aa32fbd2609" providerId="ADAL" clId="{F1E73A8D-9C6E-4B55-87E0-8662A212D2F5}" dt="2024-11-06T09:25:55.051" v="69"/>
          <ac:graphicFrameMkLst>
            <pc:docMk/>
            <pc:sldMk cId="3995346112" sldId="258"/>
            <ac:graphicFrameMk id="4" creationId="{477A4DA8-6C8D-8C91-7DDD-E37EEE424058}"/>
          </ac:graphicFrameMkLst>
        </pc:graphicFrameChg>
        <pc:picChg chg="add mod">
          <ac:chgData name="Adrien HIRVOAS" userId="8487cbe6-c6c9-47c0-bd11-1aa32fbd2609" providerId="ADAL" clId="{F1E73A8D-9C6E-4B55-87E0-8662A212D2F5}" dt="2024-11-06T09:25:55.051" v="69"/>
          <ac:picMkLst>
            <pc:docMk/>
            <pc:sldMk cId="3995346112" sldId="258"/>
            <ac:picMk id="3" creationId="{9D201F35-A607-67A0-8744-6155679638AF}"/>
          </ac:picMkLst>
        </pc:picChg>
      </pc:sldChg>
      <pc:sldChg chg="addSp delSp modSp new mod">
        <pc:chgData name="Adrien HIRVOAS" userId="8487cbe6-c6c9-47c0-bd11-1aa32fbd2609" providerId="ADAL" clId="{F1E73A8D-9C6E-4B55-87E0-8662A212D2F5}" dt="2024-12-02T12:08:55.567" v="2392"/>
        <pc:sldMkLst>
          <pc:docMk/>
          <pc:sldMk cId="3265225691" sldId="259"/>
        </pc:sldMkLst>
        <pc:spChg chg="mod">
          <ac:chgData name="Adrien HIRVOAS" userId="8487cbe6-c6c9-47c0-bd11-1aa32fbd2609" providerId="ADAL" clId="{F1E73A8D-9C6E-4B55-87E0-8662A212D2F5}" dt="2024-11-06T09:26:06.293" v="71"/>
          <ac:spMkLst>
            <pc:docMk/>
            <pc:sldMk cId="3265225691" sldId="259"/>
            <ac:spMk id="2" creationId="{60C02EA0-1CEC-9039-60AB-CDBA47500F76}"/>
          </ac:spMkLst>
        </pc:spChg>
        <pc:spChg chg="del">
          <ac:chgData name="Adrien HIRVOAS" userId="8487cbe6-c6c9-47c0-bd11-1aa32fbd2609" providerId="ADAL" clId="{F1E73A8D-9C6E-4B55-87E0-8662A212D2F5}" dt="2024-11-06T09:26:21.658" v="72" actId="478"/>
          <ac:spMkLst>
            <pc:docMk/>
            <pc:sldMk cId="3265225691" sldId="259"/>
            <ac:spMk id="3" creationId="{CD3A030D-87CF-5F1C-6729-A5D45241B032}"/>
          </ac:spMkLst>
        </pc:spChg>
        <pc:spChg chg="mod">
          <ac:chgData name="Adrien HIRVOAS" userId="8487cbe6-c6c9-47c0-bd11-1aa32fbd2609" providerId="ADAL" clId="{F1E73A8D-9C6E-4B55-87E0-8662A212D2F5}" dt="2024-12-02T12:08:55.567" v="2392"/>
          <ac:spMkLst>
            <pc:docMk/>
            <pc:sldMk cId="3265225691" sldId="259"/>
            <ac:spMk id="4" creationId="{A1134BC7-673C-07DF-AFC1-C7F55676DED3}"/>
          </ac:spMkLst>
        </pc:spChg>
        <pc:spChg chg="add mod">
          <ac:chgData name="Adrien HIRVOAS" userId="8487cbe6-c6c9-47c0-bd11-1aa32fbd2609" providerId="ADAL" clId="{F1E73A8D-9C6E-4B55-87E0-8662A212D2F5}" dt="2024-11-06T09:26:23.155" v="73"/>
          <ac:spMkLst>
            <pc:docMk/>
            <pc:sldMk cId="3265225691" sldId="259"/>
            <ac:spMk id="6" creationId="{757031CC-FE88-D2AC-367B-091D2D62AF03}"/>
          </ac:spMkLst>
        </pc:spChg>
        <pc:spChg chg="add mod">
          <ac:chgData name="Adrien HIRVOAS" userId="8487cbe6-c6c9-47c0-bd11-1aa32fbd2609" providerId="ADAL" clId="{F1E73A8D-9C6E-4B55-87E0-8662A212D2F5}" dt="2024-11-06T09:26:45.861" v="74"/>
          <ac:spMkLst>
            <pc:docMk/>
            <pc:sldMk cId="3265225691" sldId="259"/>
            <ac:spMk id="7" creationId="{2E2194FB-F134-7601-EF01-F7BA4478B836}"/>
          </ac:spMkLst>
        </pc:spChg>
        <pc:spChg chg="add mod">
          <ac:chgData name="Adrien HIRVOAS" userId="8487cbe6-c6c9-47c0-bd11-1aa32fbd2609" providerId="ADAL" clId="{F1E73A8D-9C6E-4B55-87E0-8662A212D2F5}" dt="2024-11-06T09:26:45.861" v="74"/>
          <ac:spMkLst>
            <pc:docMk/>
            <pc:sldMk cId="3265225691" sldId="259"/>
            <ac:spMk id="11" creationId="{22E01F38-44E9-19A4-FCC4-154E074F24F5}"/>
          </ac:spMkLst>
        </pc:spChg>
        <pc:spChg chg="add mod">
          <ac:chgData name="Adrien HIRVOAS" userId="8487cbe6-c6c9-47c0-bd11-1aa32fbd2609" providerId="ADAL" clId="{F1E73A8D-9C6E-4B55-87E0-8662A212D2F5}" dt="2024-11-06T09:26:45.861" v="74"/>
          <ac:spMkLst>
            <pc:docMk/>
            <pc:sldMk cId="3265225691" sldId="259"/>
            <ac:spMk id="16" creationId="{22691302-9CEB-7121-49C5-9F2E470E7932}"/>
          </ac:spMkLst>
        </pc:spChg>
        <pc:spChg chg="add mod">
          <ac:chgData name="Adrien HIRVOAS" userId="8487cbe6-c6c9-47c0-bd11-1aa32fbd2609" providerId="ADAL" clId="{F1E73A8D-9C6E-4B55-87E0-8662A212D2F5}" dt="2024-11-06T09:26:45.861" v="74"/>
          <ac:spMkLst>
            <pc:docMk/>
            <pc:sldMk cId="3265225691" sldId="259"/>
            <ac:spMk id="17" creationId="{83A1605F-2DF1-9B33-8BD6-1A133E1A3187}"/>
          </ac:spMkLst>
        </pc:spChg>
        <pc:spChg chg="add mod">
          <ac:chgData name="Adrien HIRVOAS" userId="8487cbe6-c6c9-47c0-bd11-1aa32fbd2609" providerId="ADAL" clId="{F1E73A8D-9C6E-4B55-87E0-8662A212D2F5}" dt="2024-11-06T09:26:45.861" v="74"/>
          <ac:spMkLst>
            <pc:docMk/>
            <pc:sldMk cId="3265225691" sldId="259"/>
            <ac:spMk id="18" creationId="{8336FEFB-8B0F-DE1A-3FED-C01AA70C2F06}"/>
          </ac:spMkLst>
        </pc:spChg>
        <pc:spChg chg="add mod">
          <ac:chgData name="Adrien HIRVOAS" userId="8487cbe6-c6c9-47c0-bd11-1aa32fbd2609" providerId="ADAL" clId="{F1E73A8D-9C6E-4B55-87E0-8662A212D2F5}" dt="2024-11-06T09:26:45.861" v="74"/>
          <ac:spMkLst>
            <pc:docMk/>
            <pc:sldMk cId="3265225691" sldId="259"/>
            <ac:spMk id="19" creationId="{1FE837E7-D737-1626-8822-6298FF7E8ACF}"/>
          </ac:spMkLst>
        </pc:spChg>
        <pc:spChg chg="add mod">
          <ac:chgData name="Adrien HIRVOAS" userId="8487cbe6-c6c9-47c0-bd11-1aa32fbd2609" providerId="ADAL" clId="{F1E73A8D-9C6E-4B55-87E0-8662A212D2F5}" dt="2024-11-06T09:26:45.861" v="74"/>
          <ac:spMkLst>
            <pc:docMk/>
            <pc:sldMk cId="3265225691" sldId="259"/>
            <ac:spMk id="28" creationId="{EC18437C-C9ED-05BD-164D-2B75027BFC79}"/>
          </ac:spMkLst>
        </pc:spChg>
        <pc:spChg chg="add mod">
          <ac:chgData name="Adrien HIRVOAS" userId="8487cbe6-c6c9-47c0-bd11-1aa32fbd2609" providerId="ADAL" clId="{F1E73A8D-9C6E-4B55-87E0-8662A212D2F5}" dt="2024-11-06T09:26:45.861" v="74"/>
          <ac:spMkLst>
            <pc:docMk/>
            <pc:sldMk cId="3265225691" sldId="259"/>
            <ac:spMk id="29" creationId="{89A7EFF7-38C8-0796-55A9-FB26B812EDD4}"/>
          </ac:spMkLst>
        </pc:spChg>
        <pc:spChg chg="add mod">
          <ac:chgData name="Adrien HIRVOAS" userId="8487cbe6-c6c9-47c0-bd11-1aa32fbd2609" providerId="ADAL" clId="{F1E73A8D-9C6E-4B55-87E0-8662A212D2F5}" dt="2024-11-06T09:26:45.861" v="74"/>
          <ac:spMkLst>
            <pc:docMk/>
            <pc:sldMk cId="3265225691" sldId="259"/>
            <ac:spMk id="30" creationId="{180F9384-19C7-5349-3D42-68A61FDA5CD9}"/>
          </ac:spMkLst>
        </pc:spChg>
        <pc:spChg chg="add mod">
          <ac:chgData name="Adrien HIRVOAS" userId="8487cbe6-c6c9-47c0-bd11-1aa32fbd2609" providerId="ADAL" clId="{F1E73A8D-9C6E-4B55-87E0-8662A212D2F5}" dt="2024-11-06T09:26:45.861" v="74"/>
          <ac:spMkLst>
            <pc:docMk/>
            <pc:sldMk cId="3265225691" sldId="259"/>
            <ac:spMk id="31" creationId="{91BF4E50-EED2-CA89-A4C7-999C94986072}"/>
          </ac:spMkLst>
        </pc:spChg>
        <pc:picChg chg="add mod">
          <ac:chgData name="Adrien HIRVOAS" userId="8487cbe6-c6c9-47c0-bd11-1aa32fbd2609" providerId="ADAL" clId="{F1E73A8D-9C6E-4B55-87E0-8662A212D2F5}" dt="2024-11-06T09:26:45.861" v="74"/>
          <ac:picMkLst>
            <pc:docMk/>
            <pc:sldMk cId="3265225691" sldId="259"/>
            <ac:picMk id="8" creationId="{7EFA1215-DB12-01C9-4415-6C9B22DBCF51}"/>
          </ac:picMkLst>
        </pc:picChg>
        <pc:picChg chg="add mod">
          <ac:chgData name="Adrien HIRVOAS" userId="8487cbe6-c6c9-47c0-bd11-1aa32fbd2609" providerId="ADAL" clId="{F1E73A8D-9C6E-4B55-87E0-8662A212D2F5}" dt="2024-11-06T09:26:45.861" v="74"/>
          <ac:picMkLst>
            <pc:docMk/>
            <pc:sldMk cId="3265225691" sldId="259"/>
            <ac:picMk id="9" creationId="{6B3EC2EA-23C2-3EA2-EE59-8472B2F4C593}"/>
          </ac:picMkLst>
        </pc:picChg>
        <pc:picChg chg="add mod">
          <ac:chgData name="Adrien HIRVOAS" userId="8487cbe6-c6c9-47c0-bd11-1aa32fbd2609" providerId="ADAL" clId="{F1E73A8D-9C6E-4B55-87E0-8662A212D2F5}" dt="2024-11-06T09:26:45.861" v="74"/>
          <ac:picMkLst>
            <pc:docMk/>
            <pc:sldMk cId="3265225691" sldId="259"/>
            <ac:picMk id="10" creationId="{E1B59FCB-A57D-EC92-68E8-297C973A3669}"/>
          </ac:picMkLst>
        </pc:picChg>
        <pc:picChg chg="add mod">
          <ac:chgData name="Adrien HIRVOAS" userId="8487cbe6-c6c9-47c0-bd11-1aa32fbd2609" providerId="ADAL" clId="{F1E73A8D-9C6E-4B55-87E0-8662A212D2F5}" dt="2024-11-06T09:26:45.861" v="74"/>
          <ac:picMkLst>
            <pc:docMk/>
            <pc:sldMk cId="3265225691" sldId="259"/>
            <ac:picMk id="12" creationId="{8BD87022-B433-469E-D6D6-8B3136D0CF74}"/>
          </ac:picMkLst>
        </pc:picChg>
        <pc:picChg chg="add mod">
          <ac:chgData name="Adrien HIRVOAS" userId="8487cbe6-c6c9-47c0-bd11-1aa32fbd2609" providerId="ADAL" clId="{F1E73A8D-9C6E-4B55-87E0-8662A212D2F5}" dt="2024-11-06T09:26:45.861" v="74"/>
          <ac:picMkLst>
            <pc:docMk/>
            <pc:sldMk cId="3265225691" sldId="259"/>
            <ac:picMk id="13" creationId="{91B07741-F620-CF78-DF3F-49DAFCA47AC6}"/>
          </ac:picMkLst>
        </pc:picChg>
        <pc:picChg chg="add mod">
          <ac:chgData name="Adrien HIRVOAS" userId="8487cbe6-c6c9-47c0-bd11-1aa32fbd2609" providerId="ADAL" clId="{F1E73A8D-9C6E-4B55-87E0-8662A212D2F5}" dt="2024-11-06T09:26:45.861" v="74"/>
          <ac:picMkLst>
            <pc:docMk/>
            <pc:sldMk cId="3265225691" sldId="259"/>
            <ac:picMk id="14" creationId="{49EB9220-D5D5-7E9D-EB97-3302E36F37DD}"/>
          </ac:picMkLst>
        </pc:picChg>
        <pc:picChg chg="add mod">
          <ac:chgData name="Adrien HIRVOAS" userId="8487cbe6-c6c9-47c0-bd11-1aa32fbd2609" providerId="ADAL" clId="{F1E73A8D-9C6E-4B55-87E0-8662A212D2F5}" dt="2024-11-06T09:26:45.861" v="74"/>
          <ac:picMkLst>
            <pc:docMk/>
            <pc:sldMk cId="3265225691" sldId="259"/>
            <ac:picMk id="15" creationId="{DC597FEA-C782-2F5E-89F3-1D67EAA9576D}"/>
          </ac:picMkLst>
        </pc:picChg>
        <pc:cxnChg chg="add mod">
          <ac:chgData name="Adrien HIRVOAS" userId="8487cbe6-c6c9-47c0-bd11-1aa32fbd2609" providerId="ADAL" clId="{F1E73A8D-9C6E-4B55-87E0-8662A212D2F5}" dt="2024-11-06T09:26:45.861" v="74"/>
          <ac:cxnSpMkLst>
            <pc:docMk/>
            <pc:sldMk cId="3265225691" sldId="259"/>
            <ac:cxnSpMk id="20" creationId="{89B888DA-CD49-2D12-8BD2-169181068B2C}"/>
          </ac:cxnSpMkLst>
        </pc:cxnChg>
        <pc:cxnChg chg="add mod">
          <ac:chgData name="Adrien HIRVOAS" userId="8487cbe6-c6c9-47c0-bd11-1aa32fbd2609" providerId="ADAL" clId="{F1E73A8D-9C6E-4B55-87E0-8662A212D2F5}" dt="2024-11-06T09:26:45.861" v="74"/>
          <ac:cxnSpMkLst>
            <pc:docMk/>
            <pc:sldMk cId="3265225691" sldId="259"/>
            <ac:cxnSpMk id="21" creationId="{D5DAEE8E-AE02-F8FC-5F93-38EDE85AA641}"/>
          </ac:cxnSpMkLst>
        </pc:cxnChg>
        <pc:cxnChg chg="add mod">
          <ac:chgData name="Adrien HIRVOAS" userId="8487cbe6-c6c9-47c0-bd11-1aa32fbd2609" providerId="ADAL" clId="{F1E73A8D-9C6E-4B55-87E0-8662A212D2F5}" dt="2024-11-06T09:26:45.861" v="74"/>
          <ac:cxnSpMkLst>
            <pc:docMk/>
            <pc:sldMk cId="3265225691" sldId="259"/>
            <ac:cxnSpMk id="22" creationId="{4309FE09-7C51-3BD4-D4D7-3199E8B0A20C}"/>
          </ac:cxnSpMkLst>
        </pc:cxnChg>
        <pc:cxnChg chg="add mod">
          <ac:chgData name="Adrien HIRVOAS" userId="8487cbe6-c6c9-47c0-bd11-1aa32fbd2609" providerId="ADAL" clId="{F1E73A8D-9C6E-4B55-87E0-8662A212D2F5}" dt="2024-11-06T09:26:45.861" v="74"/>
          <ac:cxnSpMkLst>
            <pc:docMk/>
            <pc:sldMk cId="3265225691" sldId="259"/>
            <ac:cxnSpMk id="23" creationId="{71DBF5A2-AC24-5AF7-6EAB-0EADA7158F66}"/>
          </ac:cxnSpMkLst>
        </pc:cxnChg>
        <pc:cxnChg chg="add mod">
          <ac:chgData name="Adrien HIRVOAS" userId="8487cbe6-c6c9-47c0-bd11-1aa32fbd2609" providerId="ADAL" clId="{F1E73A8D-9C6E-4B55-87E0-8662A212D2F5}" dt="2024-11-06T09:26:45.861" v="74"/>
          <ac:cxnSpMkLst>
            <pc:docMk/>
            <pc:sldMk cId="3265225691" sldId="259"/>
            <ac:cxnSpMk id="24" creationId="{9FAFB048-12B8-2D29-B44F-BA49F14D7041}"/>
          </ac:cxnSpMkLst>
        </pc:cxnChg>
        <pc:cxnChg chg="add mod">
          <ac:chgData name="Adrien HIRVOAS" userId="8487cbe6-c6c9-47c0-bd11-1aa32fbd2609" providerId="ADAL" clId="{F1E73A8D-9C6E-4B55-87E0-8662A212D2F5}" dt="2024-11-06T09:26:45.861" v="74"/>
          <ac:cxnSpMkLst>
            <pc:docMk/>
            <pc:sldMk cId="3265225691" sldId="259"/>
            <ac:cxnSpMk id="25" creationId="{AA9ABF5C-3157-7655-3A31-B0CF443585CD}"/>
          </ac:cxnSpMkLst>
        </pc:cxnChg>
        <pc:cxnChg chg="add mod">
          <ac:chgData name="Adrien HIRVOAS" userId="8487cbe6-c6c9-47c0-bd11-1aa32fbd2609" providerId="ADAL" clId="{F1E73A8D-9C6E-4B55-87E0-8662A212D2F5}" dt="2024-11-06T09:26:45.861" v="74"/>
          <ac:cxnSpMkLst>
            <pc:docMk/>
            <pc:sldMk cId="3265225691" sldId="259"/>
            <ac:cxnSpMk id="26" creationId="{A0974187-AA24-23C7-7835-CC37FCB6968B}"/>
          </ac:cxnSpMkLst>
        </pc:cxnChg>
        <pc:cxnChg chg="add mod">
          <ac:chgData name="Adrien HIRVOAS" userId="8487cbe6-c6c9-47c0-bd11-1aa32fbd2609" providerId="ADAL" clId="{F1E73A8D-9C6E-4B55-87E0-8662A212D2F5}" dt="2024-11-06T09:26:45.861" v="74"/>
          <ac:cxnSpMkLst>
            <pc:docMk/>
            <pc:sldMk cId="3265225691" sldId="259"/>
            <ac:cxnSpMk id="27" creationId="{371EFA8A-9606-BF92-FCF0-17268357D745}"/>
          </ac:cxnSpMkLst>
        </pc:cxnChg>
      </pc:sldChg>
      <pc:sldChg chg="addSp delSp modSp new mod">
        <pc:chgData name="Adrien HIRVOAS" userId="8487cbe6-c6c9-47c0-bd11-1aa32fbd2609" providerId="ADAL" clId="{F1E73A8D-9C6E-4B55-87E0-8662A212D2F5}" dt="2024-12-02T12:09:05.720" v="2394"/>
        <pc:sldMkLst>
          <pc:docMk/>
          <pc:sldMk cId="2280630359" sldId="260"/>
        </pc:sldMkLst>
        <pc:spChg chg="mod">
          <ac:chgData name="Adrien HIRVOAS" userId="8487cbe6-c6c9-47c0-bd11-1aa32fbd2609" providerId="ADAL" clId="{F1E73A8D-9C6E-4B55-87E0-8662A212D2F5}" dt="2024-11-19T17:25:32.766" v="240"/>
          <ac:spMkLst>
            <pc:docMk/>
            <pc:sldMk cId="2280630359" sldId="260"/>
            <ac:spMk id="2" creationId="{6400BE12-2605-0F72-EBBC-41AF3BEC4ED9}"/>
          </ac:spMkLst>
        </pc:spChg>
        <pc:spChg chg="del">
          <ac:chgData name="Adrien HIRVOAS" userId="8487cbe6-c6c9-47c0-bd11-1aa32fbd2609" providerId="ADAL" clId="{F1E73A8D-9C6E-4B55-87E0-8662A212D2F5}" dt="2024-11-06T09:27:54.145" v="76" actId="478"/>
          <ac:spMkLst>
            <pc:docMk/>
            <pc:sldMk cId="2280630359" sldId="260"/>
            <ac:spMk id="3" creationId="{CA4A47E0-91E5-9446-9B75-3BB63B6E0A57}"/>
          </ac:spMkLst>
        </pc:spChg>
        <pc:spChg chg="mod">
          <ac:chgData name="Adrien HIRVOAS" userId="8487cbe6-c6c9-47c0-bd11-1aa32fbd2609" providerId="ADAL" clId="{F1E73A8D-9C6E-4B55-87E0-8662A212D2F5}" dt="2024-12-02T12:09:05.720" v="2394"/>
          <ac:spMkLst>
            <pc:docMk/>
            <pc:sldMk cId="2280630359" sldId="260"/>
            <ac:spMk id="4" creationId="{D9C9D5E0-AA63-65A3-A9C7-B85CD1628DB1}"/>
          </ac:spMkLst>
        </pc:spChg>
        <pc:spChg chg="add mod">
          <ac:chgData name="Adrien HIRVOAS" userId="8487cbe6-c6c9-47c0-bd11-1aa32fbd2609" providerId="ADAL" clId="{F1E73A8D-9C6E-4B55-87E0-8662A212D2F5}" dt="2024-11-06T09:27:55.358" v="77"/>
          <ac:spMkLst>
            <pc:docMk/>
            <pc:sldMk cId="2280630359" sldId="260"/>
            <ac:spMk id="6" creationId="{1E44A5A1-89B0-BF95-1B94-9511404CBE09}"/>
          </ac:spMkLst>
        </pc:spChg>
        <pc:graphicFrameChg chg="add mod ord">
          <ac:chgData name="Adrien HIRVOAS" userId="8487cbe6-c6c9-47c0-bd11-1aa32fbd2609" providerId="ADAL" clId="{F1E73A8D-9C6E-4B55-87E0-8662A212D2F5}" dt="2024-12-02T12:09:03.043" v="2393" actId="167"/>
          <ac:graphicFrameMkLst>
            <pc:docMk/>
            <pc:sldMk cId="2280630359" sldId="260"/>
            <ac:graphicFrameMk id="8" creationId="{4D40A1A8-7452-29CC-87FC-263299486C5C}"/>
          </ac:graphicFrameMkLst>
        </pc:graphicFrameChg>
        <pc:picChg chg="add mod">
          <ac:chgData name="Adrien HIRVOAS" userId="8487cbe6-c6c9-47c0-bd11-1aa32fbd2609" providerId="ADAL" clId="{F1E73A8D-9C6E-4B55-87E0-8662A212D2F5}" dt="2024-11-06T09:27:55.358" v="77"/>
          <ac:picMkLst>
            <pc:docMk/>
            <pc:sldMk cId="2280630359" sldId="260"/>
            <ac:picMk id="7" creationId="{E47B65F1-0743-FE50-08BC-9206DD3FA4AF}"/>
          </ac:picMkLst>
        </pc:picChg>
        <pc:picChg chg="add mod">
          <ac:chgData name="Adrien HIRVOAS" userId="8487cbe6-c6c9-47c0-bd11-1aa32fbd2609" providerId="ADAL" clId="{F1E73A8D-9C6E-4B55-87E0-8662A212D2F5}" dt="2024-11-06T09:27:55.358" v="77"/>
          <ac:picMkLst>
            <pc:docMk/>
            <pc:sldMk cId="2280630359" sldId="260"/>
            <ac:picMk id="9" creationId="{DE96B8CA-6B4F-E0A2-B8D1-57DE8281BEBF}"/>
          </ac:picMkLst>
        </pc:picChg>
      </pc:sldChg>
      <pc:sldChg chg="addSp delSp modSp new mod modAnim">
        <pc:chgData name="Adrien HIRVOAS" userId="8487cbe6-c6c9-47c0-bd11-1aa32fbd2609" providerId="ADAL" clId="{F1E73A8D-9C6E-4B55-87E0-8662A212D2F5}" dt="2024-12-02T12:09:17.677" v="2397"/>
        <pc:sldMkLst>
          <pc:docMk/>
          <pc:sldMk cId="453642108" sldId="261"/>
        </pc:sldMkLst>
        <pc:spChg chg="mod">
          <ac:chgData name="Adrien HIRVOAS" userId="8487cbe6-c6c9-47c0-bd11-1aa32fbd2609" providerId="ADAL" clId="{F1E73A8D-9C6E-4B55-87E0-8662A212D2F5}" dt="2024-11-19T17:25:27.892" v="238"/>
          <ac:spMkLst>
            <pc:docMk/>
            <pc:sldMk cId="453642108" sldId="261"/>
            <ac:spMk id="2" creationId="{30EEDD43-095D-7BFE-B56E-52BE89884C9F}"/>
          </ac:spMkLst>
        </pc:spChg>
        <pc:spChg chg="del">
          <ac:chgData name="Adrien HIRVOAS" userId="8487cbe6-c6c9-47c0-bd11-1aa32fbd2609" providerId="ADAL" clId="{F1E73A8D-9C6E-4B55-87E0-8662A212D2F5}" dt="2024-11-06T09:29:31.202" v="79" actId="478"/>
          <ac:spMkLst>
            <pc:docMk/>
            <pc:sldMk cId="453642108" sldId="261"/>
            <ac:spMk id="3" creationId="{9BF8F0A9-5DE2-3557-1C93-A3D921594016}"/>
          </ac:spMkLst>
        </pc:spChg>
        <pc:spChg chg="mod">
          <ac:chgData name="Adrien HIRVOAS" userId="8487cbe6-c6c9-47c0-bd11-1aa32fbd2609" providerId="ADAL" clId="{F1E73A8D-9C6E-4B55-87E0-8662A212D2F5}" dt="2024-12-02T12:09:11.594" v="2396"/>
          <ac:spMkLst>
            <pc:docMk/>
            <pc:sldMk cId="453642108" sldId="261"/>
            <ac:spMk id="4" creationId="{609512FD-866F-3E5E-F75B-168467711EC2}"/>
          </ac:spMkLst>
        </pc:spChg>
        <pc:spChg chg="add mod">
          <ac:chgData name="Adrien HIRVOAS" userId="8487cbe6-c6c9-47c0-bd11-1aa32fbd2609" providerId="ADAL" clId="{F1E73A8D-9C6E-4B55-87E0-8662A212D2F5}" dt="2024-11-06T09:29:31.919" v="80"/>
          <ac:spMkLst>
            <pc:docMk/>
            <pc:sldMk cId="453642108" sldId="261"/>
            <ac:spMk id="6" creationId="{841659F0-DB2F-A8F0-DFB8-88CF23D995CE}"/>
          </ac:spMkLst>
        </pc:spChg>
        <pc:spChg chg="add mod">
          <ac:chgData name="Adrien HIRVOAS" userId="8487cbe6-c6c9-47c0-bd11-1aa32fbd2609" providerId="ADAL" clId="{F1E73A8D-9C6E-4B55-87E0-8662A212D2F5}" dt="2024-11-06T09:29:31.919" v="80"/>
          <ac:spMkLst>
            <pc:docMk/>
            <pc:sldMk cId="453642108" sldId="261"/>
            <ac:spMk id="9" creationId="{84ED2D24-3976-3193-ED5C-918DE1FCFDBD}"/>
          </ac:spMkLst>
        </pc:spChg>
        <pc:spChg chg="add mod">
          <ac:chgData name="Adrien HIRVOAS" userId="8487cbe6-c6c9-47c0-bd11-1aa32fbd2609" providerId="ADAL" clId="{F1E73A8D-9C6E-4B55-87E0-8662A212D2F5}" dt="2024-11-06T09:29:31.919" v="80"/>
          <ac:spMkLst>
            <pc:docMk/>
            <pc:sldMk cId="453642108" sldId="261"/>
            <ac:spMk id="10" creationId="{F3885F3C-01FD-0370-AEBF-8B863DE6F389}"/>
          </ac:spMkLst>
        </pc:spChg>
        <pc:spChg chg="add mod">
          <ac:chgData name="Adrien HIRVOAS" userId="8487cbe6-c6c9-47c0-bd11-1aa32fbd2609" providerId="ADAL" clId="{F1E73A8D-9C6E-4B55-87E0-8662A212D2F5}" dt="2024-11-06T09:29:31.919" v="80"/>
          <ac:spMkLst>
            <pc:docMk/>
            <pc:sldMk cId="453642108" sldId="261"/>
            <ac:spMk id="11" creationId="{ADAB4617-8A26-EBBD-F900-EC92E7BE17AC}"/>
          </ac:spMkLst>
        </pc:spChg>
        <pc:spChg chg="add mod">
          <ac:chgData name="Adrien HIRVOAS" userId="8487cbe6-c6c9-47c0-bd11-1aa32fbd2609" providerId="ADAL" clId="{F1E73A8D-9C6E-4B55-87E0-8662A212D2F5}" dt="2024-11-06T09:29:31.919" v="80"/>
          <ac:spMkLst>
            <pc:docMk/>
            <pc:sldMk cId="453642108" sldId="261"/>
            <ac:spMk id="12" creationId="{F3CC7B3A-8F33-8731-B03B-B6BB675791A8}"/>
          </ac:spMkLst>
        </pc:spChg>
        <pc:spChg chg="add mod">
          <ac:chgData name="Adrien HIRVOAS" userId="8487cbe6-c6c9-47c0-bd11-1aa32fbd2609" providerId="ADAL" clId="{F1E73A8D-9C6E-4B55-87E0-8662A212D2F5}" dt="2024-11-06T09:29:31.919" v="80"/>
          <ac:spMkLst>
            <pc:docMk/>
            <pc:sldMk cId="453642108" sldId="261"/>
            <ac:spMk id="13" creationId="{B7C67021-68D1-8222-1159-B2C5C11E57D0}"/>
          </ac:spMkLst>
        </pc:spChg>
        <pc:spChg chg="add mod">
          <ac:chgData name="Adrien HIRVOAS" userId="8487cbe6-c6c9-47c0-bd11-1aa32fbd2609" providerId="ADAL" clId="{F1E73A8D-9C6E-4B55-87E0-8662A212D2F5}" dt="2024-11-06T09:29:31.919" v="80"/>
          <ac:spMkLst>
            <pc:docMk/>
            <pc:sldMk cId="453642108" sldId="261"/>
            <ac:spMk id="14" creationId="{8E4222B7-37F2-205D-5D80-51DA1C2C429C}"/>
          </ac:spMkLst>
        </pc:spChg>
        <pc:spChg chg="add mod">
          <ac:chgData name="Adrien HIRVOAS" userId="8487cbe6-c6c9-47c0-bd11-1aa32fbd2609" providerId="ADAL" clId="{F1E73A8D-9C6E-4B55-87E0-8662A212D2F5}" dt="2024-11-06T09:29:31.919" v="80"/>
          <ac:spMkLst>
            <pc:docMk/>
            <pc:sldMk cId="453642108" sldId="261"/>
            <ac:spMk id="15" creationId="{B7790E16-3020-AAC6-163D-02B2DC176491}"/>
          </ac:spMkLst>
        </pc:spChg>
        <pc:spChg chg="add mod">
          <ac:chgData name="Adrien HIRVOAS" userId="8487cbe6-c6c9-47c0-bd11-1aa32fbd2609" providerId="ADAL" clId="{F1E73A8D-9C6E-4B55-87E0-8662A212D2F5}" dt="2024-11-06T09:29:31.919" v="80"/>
          <ac:spMkLst>
            <pc:docMk/>
            <pc:sldMk cId="453642108" sldId="261"/>
            <ac:spMk id="16" creationId="{81207B2A-54C9-883D-B46B-B5CDA5548DB4}"/>
          </ac:spMkLst>
        </pc:spChg>
        <pc:spChg chg="add mod">
          <ac:chgData name="Adrien HIRVOAS" userId="8487cbe6-c6c9-47c0-bd11-1aa32fbd2609" providerId="ADAL" clId="{F1E73A8D-9C6E-4B55-87E0-8662A212D2F5}" dt="2024-11-06T09:29:31.919" v="80"/>
          <ac:spMkLst>
            <pc:docMk/>
            <pc:sldMk cId="453642108" sldId="261"/>
            <ac:spMk id="17" creationId="{CFF5214F-E55F-930A-0821-81CCBFD0786A}"/>
          </ac:spMkLst>
        </pc:spChg>
        <pc:spChg chg="add mod">
          <ac:chgData name="Adrien HIRVOAS" userId="8487cbe6-c6c9-47c0-bd11-1aa32fbd2609" providerId="ADAL" clId="{F1E73A8D-9C6E-4B55-87E0-8662A212D2F5}" dt="2024-11-06T09:29:31.919" v="80"/>
          <ac:spMkLst>
            <pc:docMk/>
            <pc:sldMk cId="453642108" sldId="261"/>
            <ac:spMk id="18" creationId="{7372694B-1D4D-034A-19DA-2A3960649FCB}"/>
          </ac:spMkLst>
        </pc:spChg>
        <pc:spChg chg="add mod">
          <ac:chgData name="Adrien HIRVOAS" userId="8487cbe6-c6c9-47c0-bd11-1aa32fbd2609" providerId="ADAL" clId="{F1E73A8D-9C6E-4B55-87E0-8662A212D2F5}" dt="2024-11-06T09:29:31.919" v="80"/>
          <ac:spMkLst>
            <pc:docMk/>
            <pc:sldMk cId="453642108" sldId="261"/>
            <ac:spMk id="23" creationId="{839B96F8-98F3-455C-BF85-B9B93A47DDB4}"/>
          </ac:spMkLst>
        </pc:spChg>
        <pc:spChg chg="add mod">
          <ac:chgData name="Adrien HIRVOAS" userId="8487cbe6-c6c9-47c0-bd11-1aa32fbd2609" providerId="ADAL" clId="{F1E73A8D-9C6E-4B55-87E0-8662A212D2F5}" dt="2024-11-06T09:29:31.919" v="80"/>
          <ac:spMkLst>
            <pc:docMk/>
            <pc:sldMk cId="453642108" sldId="261"/>
            <ac:spMk id="24" creationId="{4004410A-1858-E6F4-6D46-4AC53FF08248}"/>
          </ac:spMkLst>
        </pc:spChg>
        <pc:spChg chg="add mod">
          <ac:chgData name="Adrien HIRVOAS" userId="8487cbe6-c6c9-47c0-bd11-1aa32fbd2609" providerId="ADAL" clId="{F1E73A8D-9C6E-4B55-87E0-8662A212D2F5}" dt="2024-11-06T09:29:31.919" v="80"/>
          <ac:spMkLst>
            <pc:docMk/>
            <pc:sldMk cId="453642108" sldId="261"/>
            <ac:spMk id="25" creationId="{97C47A49-6FF9-ED5D-7461-78E29458FCAD}"/>
          </ac:spMkLst>
        </pc:spChg>
        <pc:spChg chg="add mod">
          <ac:chgData name="Adrien HIRVOAS" userId="8487cbe6-c6c9-47c0-bd11-1aa32fbd2609" providerId="ADAL" clId="{F1E73A8D-9C6E-4B55-87E0-8662A212D2F5}" dt="2024-11-21T16:24:33.584" v="746" actId="14100"/>
          <ac:spMkLst>
            <pc:docMk/>
            <pc:sldMk cId="453642108" sldId="261"/>
            <ac:spMk id="26" creationId="{EB8D4060-9A2E-9F0B-BD43-F769D9CC9E15}"/>
          </ac:spMkLst>
        </pc:spChg>
        <pc:picChg chg="add mod">
          <ac:chgData name="Adrien HIRVOAS" userId="8487cbe6-c6c9-47c0-bd11-1aa32fbd2609" providerId="ADAL" clId="{F1E73A8D-9C6E-4B55-87E0-8662A212D2F5}" dt="2024-11-06T09:29:31.919" v="80"/>
          <ac:picMkLst>
            <pc:docMk/>
            <pc:sldMk cId="453642108" sldId="261"/>
            <ac:picMk id="7" creationId="{3493D9C7-E01C-B6A8-F076-2D58F6AE00C4}"/>
          </ac:picMkLst>
        </pc:picChg>
        <pc:picChg chg="add mod">
          <ac:chgData name="Adrien HIRVOAS" userId="8487cbe6-c6c9-47c0-bd11-1aa32fbd2609" providerId="ADAL" clId="{F1E73A8D-9C6E-4B55-87E0-8662A212D2F5}" dt="2024-11-06T09:29:31.919" v="80"/>
          <ac:picMkLst>
            <pc:docMk/>
            <pc:sldMk cId="453642108" sldId="261"/>
            <ac:picMk id="8" creationId="{82E32428-F3E2-2C2C-2828-A30A4662895C}"/>
          </ac:picMkLst>
        </pc:picChg>
        <pc:picChg chg="add mod">
          <ac:chgData name="Adrien HIRVOAS" userId="8487cbe6-c6c9-47c0-bd11-1aa32fbd2609" providerId="ADAL" clId="{F1E73A8D-9C6E-4B55-87E0-8662A212D2F5}" dt="2024-11-06T09:29:31.919" v="80"/>
          <ac:picMkLst>
            <pc:docMk/>
            <pc:sldMk cId="453642108" sldId="261"/>
            <ac:picMk id="19" creationId="{0FF06322-00F6-4DFD-172C-812B57402BCE}"/>
          </ac:picMkLst>
        </pc:picChg>
        <pc:picChg chg="add mod">
          <ac:chgData name="Adrien HIRVOAS" userId="8487cbe6-c6c9-47c0-bd11-1aa32fbd2609" providerId="ADAL" clId="{F1E73A8D-9C6E-4B55-87E0-8662A212D2F5}" dt="2024-11-06T09:29:31.919" v="80"/>
          <ac:picMkLst>
            <pc:docMk/>
            <pc:sldMk cId="453642108" sldId="261"/>
            <ac:picMk id="20" creationId="{9FF4A80C-D0FF-7AFC-0DDB-729EEF5A30D2}"/>
          </ac:picMkLst>
        </pc:picChg>
        <pc:picChg chg="add mod">
          <ac:chgData name="Adrien HIRVOAS" userId="8487cbe6-c6c9-47c0-bd11-1aa32fbd2609" providerId="ADAL" clId="{F1E73A8D-9C6E-4B55-87E0-8662A212D2F5}" dt="2024-11-06T09:29:31.919" v="80"/>
          <ac:picMkLst>
            <pc:docMk/>
            <pc:sldMk cId="453642108" sldId="261"/>
            <ac:picMk id="21" creationId="{95CE1E80-CA73-1FDC-97BA-E99641A3AD9A}"/>
          </ac:picMkLst>
        </pc:picChg>
        <pc:picChg chg="add mod">
          <ac:chgData name="Adrien HIRVOAS" userId="8487cbe6-c6c9-47c0-bd11-1aa32fbd2609" providerId="ADAL" clId="{F1E73A8D-9C6E-4B55-87E0-8662A212D2F5}" dt="2024-11-06T09:29:31.919" v="80"/>
          <ac:picMkLst>
            <pc:docMk/>
            <pc:sldMk cId="453642108" sldId="261"/>
            <ac:picMk id="22" creationId="{2AED30FD-E465-58E7-66D1-193433FBEC72}"/>
          </ac:picMkLst>
        </pc:picChg>
      </pc:sldChg>
      <pc:sldChg chg="addSp delSp modSp new mod ord">
        <pc:chgData name="Adrien HIRVOAS" userId="8487cbe6-c6c9-47c0-bd11-1aa32fbd2609" providerId="ADAL" clId="{F1E73A8D-9C6E-4B55-87E0-8662A212D2F5}" dt="2024-12-02T12:09:08.702" v="2395"/>
        <pc:sldMkLst>
          <pc:docMk/>
          <pc:sldMk cId="567957090" sldId="262"/>
        </pc:sldMkLst>
        <pc:spChg chg="mod">
          <ac:chgData name="Adrien HIRVOAS" userId="8487cbe6-c6c9-47c0-bd11-1aa32fbd2609" providerId="ADAL" clId="{F1E73A8D-9C6E-4B55-87E0-8662A212D2F5}" dt="2024-11-19T17:25:29.900" v="239"/>
          <ac:spMkLst>
            <pc:docMk/>
            <pc:sldMk cId="567957090" sldId="262"/>
            <ac:spMk id="2" creationId="{323FF3E5-3231-0ECE-588A-DB502B9C315B}"/>
          </ac:spMkLst>
        </pc:spChg>
        <pc:spChg chg="del">
          <ac:chgData name="Adrien HIRVOAS" userId="8487cbe6-c6c9-47c0-bd11-1aa32fbd2609" providerId="ADAL" clId="{F1E73A8D-9C6E-4B55-87E0-8662A212D2F5}" dt="2024-11-06T09:39:43.321" v="82" actId="478"/>
          <ac:spMkLst>
            <pc:docMk/>
            <pc:sldMk cId="567957090" sldId="262"/>
            <ac:spMk id="3" creationId="{5D0AC284-9EB5-4FBA-0253-27928E696DEE}"/>
          </ac:spMkLst>
        </pc:spChg>
        <pc:spChg chg="mod">
          <ac:chgData name="Adrien HIRVOAS" userId="8487cbe6-c6c9-47c0-bd11-1aa32fbd2609" providerId="ADAL" clId="{F1E73A8D-9C6E-4B55-87E0-8662A212D2F5}" dt="2024-12-02T12:09:08.702" v="2395"/>
          <ac:spMkLst>
            <pc:docMk/>
            <pc:sldMk cId="567957090" sldId="262"/>
            <ac:spMk id="4" creationId="{286A4334-A843-3FE2-F29C-13C57C56C6D4}"/>
          </ac:spMkLst>
        </pc:spChg>
        <pc:spChg chg="add mod">
          <ac:chgData name="Adrien HIRVOAS" userId="8487cbe6-c6c9-47c0-bd11-1aa32fbd2609" providerId="ADAL" clId="{F1E73A8D-9C6E-4B55-87E0-8662A212D2F5}" dt="2024-11-06T09:39:43.679" v="83"/>
          <ac:spMkLst>
            <pc:docMk/>
            <pc:sldMk cId="567957090" sldId="262"/>
            <ac:spMk id="6" creationId="{2DAE6CAC-FC59-8DCC-1EE1-555A5E62A08F}"/>
          </ac:spMkLst>
        </pc:spChg>
        <pc:spChg chg="add mod">
          <ac:chgData name="Adrien HIRVOAS" userId="8487cbe6-c6c9-47c0-bd11-1aa32fbd2609" providerId="ADAL" clId="{F1E73A8D-9C6E-4B55-87E0-8662A212D2F5}" dt="2024-11-06T10:03:27.692" v="134" actId="1035"/>
          <ac:spMkLst>
            <pc:docMk/>
            <pc:sldMk cId="567957090" sldId="262"/>
            <ac:spMk id="8" creationId="{19594F15-05FB-472E-ECBF-9D7CF667867F}"/>
          </ac:spMkLst>
        </pc:spChg>
        <pc:picChg chg="add mod">
          <ac:chgData name="Adrien HIRVOAS" userId="8487cbe6-c6c9-47c0-bd11-1aa32fbd2609" providerId="ADAL" clId="{F1E73A8D-9C6E-4B55-87E0-8662A212D2F5}" dt="2024-11-06T09:39:43.679" v="83"/>
          <ac:picMkLst>
            <pc:docMk/>
            <pc:sldMk cId="567957090" sldId="262"/>
            <ac:picMk id="7" creationId="{DC170270-9E46-083D-0B0D-503706C9360F}"/>
          </ac:picMkLst>
        </pc:picChg>
        <pc:picChg chg="add mod">
          <ac:chgData name="Adrien HIRVOAS" userId="8487cbe6-c6c9-47c0-bd11-1aa32fbd2609" providerId="ADAL" clId="{F1E73A8D-9C6E-4B55-87E0-8662A212D2F5}" dt="2024-11-06T10:03:27.692" v="134" actId="1035"/>
          <ac:picMkLst>
            <pc:docMk/>
            <pc:sldMk cId="567957090" sldId="262"/>
            <ac:picMk id="9" creationId="{7B16295A-3F8A-F340-820B-B8EE30C7DEF0}"/>
          </ac:picMkLst>
        </pc:picChg>
        <pc:cxnChg chg="add mod">
          <ac:chgData name="Adrien HIRVOAS" userId="8487cbe6-c6c9-47c0-bd11-1aa32fbd2609" providerId="ADAL" clId="{F1E73A8D-9C6E-4B55-87E0-8662A212D2F5}" dt="2024-11-06T10:03:27.692" v="134" actId="1035"/>
          <ac:cxnSpMkLst>
            <pc:docMk/>
            <pc:sldMk cId="567957090" sldId="262"/>
            <ac:cxnSpMk id="10" creationId="{6E7A4A4D-F9E0-04CD-8408-71003D47D397}"/>
          </ac:cxnSpMkLst>
        </pc:cxnChg>
      </pc:sldChg>
      <pc:sldChg chg="addSp delSp modSp new mod ord">
        <pc:chgData name="Adrien HIRVOAS" userId="8487cbe6-c6c9-47c0-bd11-1aa32fbd2609" providerId="ADAL" clId="{F1E73A8D-9C6E-4B55-87E0-8662A212D2F5}" dt="2024-12-02T12:09:23.872" v="2398"/>
        <pc:sldMkLst>
          <pc:docMk/>
          <pc:sldMk cId="437715441" sldId="263"/>
        </pc:sldMkLst>
        <pc:spChg chg="mod">
          <ac:chgData name="Adrien HIRVOAS" userId="8487cbe6-c6c9-47c0-bd11-1aa32fbd2609" providerId="ADAL" clId="{F1E73A8D-9C6E-4B55-87E0-8662A212D2F5}" dt="2024-11-19T17:25:25.450" v="237"/>
          <ac:spMkLst>
            <pc:docMk/>
            <pc:sldMk cId="437715441" sldId="263"/>
            <ac:spMk id="2" creationId="{F7EE7BF2-5013-30D1-807A-795BBD1830FE}"/>
          </ac:spMkLst>
        </pc:spChg>
        <pc:spChg chg="del">
          <ac:chgData name="Adrien HIRVOAS" userId="8487cbe6-c6c9-47c0-bd11-1aa32fbd2609" providerId="ADAL" clId="{F1E73A8D-9C6E-4B55-87E0-8662A212D2F5}" dt="2024-11-06T09:40:03.056" v="87" actId="478"/>
          <ac:spMkLst>
            <pc:docMk/>
            <pc:sldMk cId="437715441" sldId="263"/>
            <ac:spMk id="3" creationId="{FAF1E91A-0055-ADB9-1DC7-17A6A6AC78F3}"/>
          </ac:spMkLst>
        </pc:spChg>
        <pc:spChg chg="mod">
          <ac:chgData name="Adrien HIRVOAS" userId="8487cbe6-c6c9-47c0-bd11-1aa32fbd2609" providerId="ADAL" clId="{F1E73A8D-9C6E-4B55-87E0-8662A212D2F5}" dt="2024-12-02T12:09:23.872" v="2398"/>
          <ac:spMkLst>
            <pc:docMk/>
            <pc:sldMk cId="437715441" sldId="263"/>
            <ac:spMk id="4" creationId="{12D5CA88-E109-E3C2-9831-80190280CB4D}"/>
          </ac:spMkLst>
        </pc:spChg>
        <pc:spChg chg="add mod">
          <ac:chgData name="Adrien HIRVOAS" userId="8487cbe6-c6c9-47c0-bd11-1aa32fbd2609" providerId="ADAL" clId="{F1E73A8D-9C6E-4B55-87E0-8662A212D2F5}" dt="2024-11-06T09:40:03.424" v="88"/>
          <ac:spMkLst>
            <pc:docMk/>
            <pc:sldMk cId="437715441" sldId="263"/>
            <ac:spMk id="6" creationId="{61DD1191-1548-2FC9-0C7D-23CED60867F9}"/>
          </ac:spMkLst>
        </pc:spChg>
      </pc:sldChg>
      <pc:sldChg chg="addSp modSp new mod">
        <pc:chgData name="Adrien HIRVOAS" userId="8487cbe6-c6c9-47c0-bd11-1aa32fbd2609" providerId="ADAL" clId="{F1E73A8D-9C6E-4B55-87E0-8662A212D2F5}" dt="2024-12-02T12:09:33.136" v="2400"/>
        <pc:sldMkLst>
          <pc:docMk/>
          <pc:sldMk cId="2913935913" sldId="264"/>
        </pc:sldMkLst>
        <pc:spChg chg="mod">
          <ac:chgData name="Adrien HIRVOAS" userId="8487cbe6-c6c9-47c0-bd11-1aa32fbd2609" providerId="ADAL" clId="{F1E73A8D-9C6E-4B55-87E0-8662A212D2F5}" dt="2024-11-19T17:26:27.516" v="249" actId="27636"/>
          <ac:spMkLst>
            <pc:docMk/>
            <pc:sldMk cId="2913935913" sldId="264"/>
            <ac:spMk id="2" creationId="{86E819EB-810C-0EED-8FC3-332017204648}"/>
          </ac:spMkLst>
        </pc:spChg>
        <pc:spChg chg="mod">
          <ac:chgData name="Adrien HIRVOAS" userId="8487cbe6-c6c9-47c0-bd11-1aa32fbd2609" providerId="ADAL" clId="{F1E73A8D-9C6E-4B55-87E0-8662A212D2F5}" dt="2024-11-06T10:30:51.568" v="151" actId="20577"/>
          <ac:spMkLst>
            <pc:docMk/>
            <pc:sldMk cId="2913935913" sldId="264"/>
            <ac:spMk id="3" creationId="{979DC34B-C96F-38BD-E77C-DB6F428FE3BB}"/>
          </ac:spMkLst>
        </pc:spChg>
        <pc:spChg chg="mod">
          <ac:chgData name="Adrien HIRVOAS" userId="8487cbe6-c6c9-47c0-bd11-1aa32fbd2609" providerId="ADAL" clId="{F1E73A8D-9C6E-4B55-87E0-8662A212D2F5}" dt="2024-12-02T12:09:33.136" v="2400"/>
          <ac:spMkLst>
            <pc:docMk/>
            <pc:sldMk cId="2913935913" sldId="264"/>
            <ac:spMk id="4" creationId="{525B532C-7321-A321-4F83-EA6D272E1D81}"/>
          </ac:spMkLst>
        </pc:spChg>
        <pc:picChg chg="add mod">
          <ac:chgData name="Adrien HIRVOAS" userId="8487cbe6-c6c9-47c0-bd11-1aa32fbd2609" providerId="ADAL" clId="{F1E73A8D-9C6E-4B55-87E0-8662A212D2F5}" dt="2024-11-06T10:31:02.208" v="154" actId="1076"/>
          <ac:picMkLst>
            <pc:docMk/>
            <pc:sldMk cId="2913935913" sldId="264"/>
            <ac:picMk id="6" creationId="{407931DE-0697-4875-BE96-B811DD935B7E}"/>
          </ac:picMkLst>
        </pc:picChg>
        <pc:picChg chg="add mod">
          <ac:chgData name="Adrien HIRVOAS" userId="8487cbe6-c6c9-47c0-bd11-1aa32fbd2609" providerId="ADAL" clId="{F1E73A8D-9C6E-4B55-87E0-8662A212D2F5}" dt="2024-11-06T10:31:06.482" v="156"/>
          <ac:picMkLst>
            <pc:docMk/>
            <pc:sldMk cId="2913935913" sldId="264"/>
            <ac:picMk id="7" creationId="{407931DE-0697-4875-BE96-B811DD935B7E}"/>
          </ac:picMkLst>
        </pc:picChg>
        <pc:picChg chg="add mod">
          <ac:chgData name="Adrien HIRVOAS" userId="8487cbe6-c6c9-47c0-bd11-1aa32fbd2609" providerId="ADAL" clId="{F1E73A8D-9C6E-4B55-87E0-8662A212D2F5}" dt="2024-11-06T10:31:06.482" v="156"/>
          <ac:picMkLst>
            <pc:docMk/>
            <pc:sldMk cId="2913935913" sldId="264"/>
            <ac:picMk id="8" creationId="{01E232AA-61C6-400A-AE79-FB36D6FF0795}"/>
          </ac:picMkLst>
        </pc:picChg>
        <pc:picChg chg="add mod">
          <ac:chgData name="Adrien HIRVOAS" userId="8487cbe6-c6c9-47c0-bd11-1aa32fbd2609" providerId="ADAL" clId="{F1E73A8D-9C6E-4B55-87E0-8662A212D2F5}" dt="2024-11-06T10:31:13.299" v="158" actId="1076"/>
          <ac:picMkLst>
            <pc:docMk/>
            <pc:sldMk cId="2913935913" sldId="264"/>
            <ac:picMk id="9" creationId="{01E232AA-61C6-400A-AE79-FB36D6FF0795}"/>
          </ac:picMkLst>
        </pc:picChg>
      </pc:sldChg>
      <pc:sldChg chg="addSp delSp modSp new mod">
        <pc:chgData name="Adrien HIRVOAS" userId="8487cbe6-c6c9-47c0-bd11-1aa32fbd2609" providerId="ADAL" clId="{F1E73A8D-9C6E-4B55-87E0-8662A212D2F5}" dt="2024-12-02T12:09:37.854" v="2401"/>
        <pc:sldMkLst>
          <pc:docMk/>
          <pc:sldMk cId="1958441342" sldId="265"/>
        </pc:sldMkLst>
        <pc:spChg chg="mod">
          <ac:chgData name="Adrien HIRVOAS" userId="8487cbe6-c6c9-47c0-bd11-1aa32fbd2609" providerId="ADAL" clId="{F1E73A8D-9C6E-4B55-87E0-8662A212D2F5}" dt="2024-11-19T17:28:08.210" v="258" actId="108"/>
          <ac:spMkLst>
            <pc:docMk/>
            <pc:sldMk cId="1958441342" sldId="265"/>
            <ac:spMk id="2" creationId="{F1DF94B2-7A39-1DE6-6987-E290791BEE5F}"/>
          </ac:spMkLst>
        </pc:spChg>
        <pc:spChg chg="del">
          <ac:chgData name="Adrien HIRVOAS" userId="8487cbe6-c6c9-47c0-bd11-1aa32fbd2609" providerId="ADAL" clId="{F1E73A8D-9C6E-4B55-87E0-8662A212D2F5}" dt="2024-11-06T10:32:35.528" v="162" actId="478"/>
          <ac:spMkLst>
            <pc:docMk/>
            <pc:sldMk cId="1958441342" sldId="265"/>
            <ac:spMk id="3" creationId="{99E88C52-4DF4-CF94-46D6-216F77C2C17F}"/>
          </ac:spMkLst>
        </pc:spChg>
        <pc:spChg chg="mod">
          <ac:chgData name="Adrien HIRVOAS" userId="8487cbe6-c6c9-47c0-bd11-1aa32fbd2609" providerId="ADAL" clId="{F1E73A8D-9C6E-4B55-87E0-8662A212D2F5}" dt="2024-12-02T12:09:37.854" v="2401"/>
          <ac:spMkLst>
            <pc:docMk/>
            <pc:sldMk cId="1958441342" sldId="265"/>
            <ac:spMk id="4" creationId="{D383DC36-4B66-8A03-B448-6FAAA192372B}"/>
          </ac:spMkLst>
        </pc:spChg>
        <pc:spChg chg="add mod">
          <ac:chgData name="Adrien HIRVOAS" userId="8487cbe6-c6c9-47c0-bd11-1aa32fbd2609" providerId="ADAL" clId="{F1E73A8D-9C6E-4B55-87E0-8662A212D2F5}" dt="2024-11-06T10:32:20.120" v="161" actId="1076"/>
          <ac:spMkLst>
            <pc:docMk/>
            <pc:sldMk cId="1958441342" sldId="265"/>
            <ac:spMk id="6" creationId="{7119C645-21C9-5394-B00E-5098C7E0C848}"/>
          </ac:spMkLst>
        </pc:spChg>
        <pc:spChg chg="add mod">
          <ac:chgData name="Adrien HIRVOAS" userId="8487cbe6-c6c9-47c0-bd11-1aa32fbd2609" providerId="ADAL" clId="{F1E73A8D-9C6E-4B55-87E0-8662A212D2F5}" dt="2024-11-19T20:47:17.451" v="458" actId="20577"/>
          <ac:spMkLst>
            <pc:docMk/>
            <pc:sldMk cId="1958441342" sldId="265"/>
            <ac:spMk id="8" creationId="{691D4F16-1481-AB6A-A488-F1E65B237EFF}"/>
          </ac:spMkLst>
        </pc:spChg>
        <pc:spChg chg="add mod">
          <ac:chgData name="Adrien HIRVOAS" userId="8487cbe6-c6c9-47c0-bd11-1aa32fbd2609" providerId="ADAL" clId="{F1E73A8D-9C6E-4B55-87E0-8662A212D2F5}" dt="2024-11-19T17:26:55.313" v="254" actId="1076"/>
          <ac:spMkLst>
            <pc:docMk/>
            <pc:sldMk cId="1958441342" sldId="265"/>
            <ac:spMk id="9" creationId="{F300C784-9FF1-FF08-1953-33F5D3DC7308}"/>
          </ac:spMkLst>
        </pc:spChg>
        <pc:spChg chg="add mod">
          <ac:chgData name="Adrien HIRVOAS" userId="8487cbe6-c6c9-47c0-bd11-1aa32fbd2609" providerId="ADAL" clId="{F1E73A8D-9C6E-4B55-87E0-8662A212D2F5}" dt="2024-11-06T10:32:35.980" v="163"/>
          <ac:spMkLst>
            <pc:docMk/>
            <pc:sldMk cId="1958441342" sldId="265"/>
            <ac:spMk id="12" creationId="{3292ACE6-7D7D-993A-E3BD-7213FCA463EA}"/>
          </ac:spMkLst>
        </pc:spChg>
        <pc:spChg chg="add mod">
          <ac:chgData name="Adrien HIRVOAS" userId="8487cbe6-c6c9-47c0-bd11-1aa32fbd2609" providerId="ADAL" clId="{F1E73A8D-9C6E-4B55-87E0-8662A212D2F5}" dt="2024-11-06T10:32:35.980" v="163"/>
          <ac:spMkLst>
            <pc:docMk/>
            <pc:sldMk cId="1958441342" sldId="265"/>
            <ac:spMk id="14" creationId="{5C426C7B-FB42-6171-A249-7921521DD292}"/>
          </ac:spMkLst>
        </pc:spChg>
        <pc:spChg chg="add mod">
          <ac:chgData name="Adrien HIRVOAS" userId="8487cbe6-c6c9-47c0-bd11-1aa32fbd2609" providerId="ADAL" clId="{F1E73A8D-9C6E-4B55-87E0-8662A212D2F5}" dt="2024-11-06T10:32:35.980" v="163"/>
          <ac:spMkLst>
            <pc:docMk/>
            <pc:sldMk cId="1958441342" sldId="265"/>
            <ac:spMk id="16" creationId="{E6A1E6E8-EA4E-39E3-8C64-1FFA47223A30}"/>
          </ac:spMkLst>
        </pc:spChg>
        <pc:spChg chg="add mod">
          <ac:chgData name="Adrien HIRVOAS" userId="8487cbe6-c6c9-47c0-bd11-1aa32fbd2609" providerId="ADAL" clId="{F1E73A8D-9C6E-4B55-87E0-8662A212D2F5}" dt="2024-11-06T10:32:35.980" v="163"/>
          <ac:spMkLst>
            <pc:docMk/>
            <pc:sldMk cId="1958441342" sldId="265"/>
            <ac:spMk id="17" creationId="{51955C87-9427-1CBD-246B-1867F40F5CEA}"/>
          </ac:spMkLst>
        </pc:spChg>
        <pc:grpChg chg="add mod">
          <ac:chgData name="Adrien HIRVOAS" userId="8487cbe6-c6c9-47c0-bd11-1aa32fbd2609" providerId="ADAL" clId="{F1E73A8D-9C6E-4B55-87E0-8662A212D2F5}" dt="2024-11-19T17:26:48.073" v="252" actId="14100"/>
          <ac:grpSpMkLst>
            <pc:docMk/>
            <pc:sldMk cId="1958441342" sldId="265"/>
            <ac:grpSpMk id="10" creationId="{74C950B4-F4AD-57ED-B8A6-08C6FC0C2E63}"/>
          </ac:grpSpMkLst>
        </pc:grpChg>
        <pc:grpChg chg="add mod">
          <ac:chgData name="Adrien HIRVOAS" userId="8487cbe6-c6c9-47c0-bd11-1aa32fbd2609" providerId="ADAL" clId="{F1E73A8D-9C6E-4B55-87E0-8662A212D2F5}" dt="2024-11-06T10:32:35.980" v="163"/>
          <ac:grpSpMkLst>
            <pc:docMk/>
            <pc:sldMk cId="1958441342" sldId="265"/>
            <ac:grpSpMk id="11" creationId="{AFE3F029-0754-F9AB-D9EB-25B3B1EE9ABE}"/>
          </ac:grpSpMkLst>
        </pc:grpChg>
        <pc:picChg chg="add mod">
          <ac:chgData name="Adrien HIRVOAS" userId="8487cbe6-c6c9-47c0-bd11-1aa32fbd2609" providerId="ADAL" clId="{F1E73A8D-9C6E-4B55-87E0-8662A212D2F5}" dt="2024-11-19T17:26:57.923" v="255" actId="1076"/>
          <ac:picMkLst>
            <pc:docMk/>
            <pc:sldMk cId="1958441342" sldId="265"/>
            <ac:picMk id="7" creationId="{328D95B9-ED02-91F3-7710-09C5AB9BF83B}"/>
          </ac:picMkLst>
        </pc:picChg>
        <pc:picChg chg="add mod">
          <ac:chgData name="Adrien HIRVOAS" userId="8487cbe6-c6c9-47c0-bd11-1aa32fbd2609" providerId="ADAL" clId="{F1E73A8D-9C6E-4B55-87E0-8662A212D2F5}" dt="2024-11-06T10:32:35.980" v="163"/>
          <ac:picMkLst>
            <pc:docMk/>
            <pc:sldMk cId="1958441342" sldId="265"/>
            <ac:picMk id="13" creationId="{21F35639-BEA8-3DCD-B254-FF6F222364FE}"/>
          </ac:picMkLst>
        </pc:picChg>
        <pc:picChg chg="add mod">
          <ac:chgData name="Adrien HIRVOAS" userId="8487cbe6-c6c9-47c0-bd11-1aa32fbd2609" providerId="ADAL" clId="{F1E73A8D-9C6E-4B55-87E0-8662A212D2F5}" dt="2024-11-06T10:32:35.980" v="163"/>
          <ac:picMkLst>
            <pc:docMk/>
            <pc:sldMk cId="1958441342" sldId="265"/>
            <ac:picMk id="15" creationId="{EA61727B-CEFE-B199-DB0A-DED125AD62D1}"/>
          </ac:picMkLst>
        </pc:picChg>
        <pc:picChg chg="add mod">
          <ac:chgData name="Adrien HIRVOAS" userId="8487cbe6-c6c9-47c0-bd11-1aa32fbd2609" providerId="ADAL" clId="{F1E73A8D-9C6E-4B55-87E0-8662A212D2F5}" dt="2024-11-06T10:32:35.980" v="163"/>
          <ac:picMkLst>
            <pc:docMk/>
            <pc:sldMk cId="1958441342" sldId="265"/>
            <ac:picMk id="18" creationId="{4EC94F12-31A9-3FFD-BB7C-616A1B374F5A}"/>
          </ac:picMkLst>
        </pc:picChg>
      </pc:sldChg>
      <pc:sldChg chg="addSp delSp modSp new mod ord">
        <pc:chgData name="Adrien HIRVOAS" userId="8487cbe6-c6c9-47c0-bd11-1aa32fbd2609" providerId="ADAL" clId="{F1E73A8D-9C6E-4B55-87E0-8662A212D2F5}" dt="2024-12-02T12:09:43.797" v="2403"/>
        <pc:sldMkLst>
          <pc:docMk/>
          <pc:sldMk cId="668997324" sldId="266"/>
        </pc:sldMkLst>
        <pc:spChg chg="mod">
          <ac:chgData name="Adrien HIRVOAS" userId="8487cbe6-c6c9-47c0-bd11-1aa32fbd2609" providerId="ADAL" clId="{F1E73A8D-9C6E-4B55-87E0-8662A212D2F5}" dt="2024-11-19T17:28:28.726" v="263"/>
          <ac:spMkLst>
            <pc:docMk/>
            <pc:sldMk cId="668997324" sldId="266"/>
            <ac:spMk id="2" creationId="{4A93EAC1-489A-DBFD-3E59-0D7BCDCC26FD}"/>
          </ac:spMkLst>
        </pc:spChg>
        <pc:spChg chg="del">
          <ac:chgData name="Adrien HIRVOAS" userId="8487cbe6-c6c9-47c0-bd11-1aa32fbd2609" providerId="ADAL" clId="{F1E73A8D-9C6E-4B55-87E0-8662A212D2F5}" dt="2024-11-06T10:33:23.170" v="166" actId="478"/>
          <ac:spMkLst>
            <pc:docMk/>
            <pc:sldMk cId="668997324" sldId="266"/>
            <ac:spMk id="3" creationId="{ACFD59D8-5E2A-814D-4B4B-56B1416DD322}"/>
          </ac:spMkLst>
        </pc:spChg>
        <pc:spChg chg="mod">
          <ac:chgData name="Adrien HIRVOAS" userId="8487cbe6-c6c9-47c0-bd11-1aa32fbd2609" providerId="ADAL" clId="{F1E73A8D-9C6E-4B55-87E0-8662A212D2F5}" dt="2024-12-02T12:09:43.797" v="2403"/>
          <ac:spMkLst>
            <pc:docMk/>
            <pc:sldMk cId="668997324" sldId="266"/>
            <ac:spMk id="4" creationId="{AEDE8F7E-6B6F-13EB-EBC1-D6239C96B6A9}"/>
          </ac:spMkLst>
        </pc:spChg>
        <pc:spChg chg="add mod">
          <ac:chgData name="Adrien HIRVOAS" userId="8487cbe6-c6c9-47c0-bd11-1aa32fbd2609" providerId="ADAL" clId="{F1E73A8D-9C6E-4B55-87E0-8662A212D2F5}" dt="2024-11-06T10:33:26.086" v="168"/>
          <ac:spMkLst>
            <pc:docMk/>
            <pc:sldMk cId="668997324" sldId="266"/>
            <ac:spMk id="9" creationId="{4C45BB95-565A-4E88-B826-74E32C7DDA3E}"/>
          </ac:spMkLst>
        </pc:spChg>
        <pc:spChg chg="add mod">
          <ac:chgData name="Adrien HIRVOAS" userId="8487cbe6-c6c9-47c0-bd11-1aa32fbd2609" providerId="ADAL" clId="{F1E73A8D-9C6E-4B55-87E0-8662A212D2F5}" dt="2024-11-06T10:33:28.175" v="169"/>
          <ac:spMkLst>
            <pc:docMk/>
            <pc:sldMk cId="668997324" sldId="266"/>
            <ac:spMk id="13" creationId="{4C45BB95-565A-4E88-B826-74E32C7DDA3E}"/>
          </ac:spMkLst>
        </pc:spChg>
        <pc:grpChg chg="add mod">
          <ac:chgData name="Adrien HIRVOAS" userId="8487cbe6-c6c9-47c0-bd11-1aa32fbd2609" providerId="ADAL" clId="{F1E73A8D-9C6E-4B55-87E0-8662A212D2F5}" dt="2024-11-06T10:33:26.086" v="168"/>
          <ac:grpSpMkLst>
            <pc:docMk/>
            <pc:sldMk cId="668997324" sldId="266"/>
            <ac:grpSpMk id="7" creationId="{FF8932C4-14E5-4786-9AAB-2448A5DA3ADD}"/>
          </ac:grpSpMkLst>
        </pc:grpChg>
        <pc:grpChg chg="add mod">
          <ac:chgData name="Adrien HIRVOAS" userId="8487cbe6-c6c9-47c0-bd11-1aa32fbd2609" providerId="ADAL" clId="{F1E73A8D-9C6E-4B55-87E0-8662A212D2F5}" dt="2024-11-19T17:31:28.719" v="354" actId="1035"/>
          <ac:grpSpMkLst>
            <pc:docMk/>
            <pc:sldMk cId="668997324" sldId="266"/>
            <ac:grpSpMk id="11" creationId="{FF8932C4-14E5-4786-9AAB-2448A5DA3ADD}"/>
          </ac:grpSpMkLst>
        </pc:grpChg>
        <pc:picChg chg="add mod">
          <ac:chgData name="Adrien HIRVOAS" userId="8487cbe6-c6c9-47c0-bd11-1aa32fbd2609" providerId="ADAL" clId="{F1E73A8D-9C6E-4B55-87E0-8662A212D2F5}" dt="2024-11-06T10:33:26.086" v="168"/>
          <ac:picMkLst>
            <pc:docMk/>
            <pc:sldMk cId="668997324" sldId="266"/>
            <ac:picMk id="6" creationId="{1D7639D3-B110-4C9D-9C93-D0C249762929}"/>
          </ac:picMkLst>
        </pc:picChg>
        <pc:picChg chg="add mod">
          <ac:chgData name="Adrien HIRVOAS" userId="8487cbe6-c6c9-47c0-bd11-1aa32fbd2609" providerId="ADAL" clId="{F1E73A8D-9C6E-4B55-87E0-8662A212D2F5}" dt="2024-11-06T10:33:26.086" v="168"/>
          <ac:picMkLst>
            <pc:docMk/>
            <pc:sldMk cId="668997324" sldId="266"/>
            <ac:picMk id="8" creationId="{B136F5EC-4B6B-4468-BB68-8D8E9CD883A7}"/>
          </ac:picMkLst>
        </pc:picChg>
        <pc:picChg chg="add mod modCrop">
          <ac:chgData name="Adrien HIRVOAS" userId="8487cbe6-c6c9-47c0-bd11-1aa32fbd2609" providerId="ADAL" clId="{F1E73A8D-9C6E-4B55-87E0-8662A212D2F5}" dt="2024-11-19T17:31:20.159" v="301" actId="1036"/>
          <ac:picMkLst>
            <pc:docMk/>
            <pc:sldMk cId="668997324" sldId="266"/>
            <ac:picMk id="10" creationId="{1D7639D3-B110-4C9D-9C93-D0C249762929}"/>
          </ac:picMkLst>
        </pc:picChg>
        <pc:picChg chg="add mod">
          <ac:chgData name="Adrien HIRVOAS" userId="8487cbe6-c6c9-47c0-bd11-1aa32fbd2609" providerId="ADAL" clId="{F1E73A8D-9C6E-4B55-87E0-8662A212D2F5}" dt="2024-11-06T10:33:28.175" v="169"/>
          <ac:picMkLst>
            <pc:docMk/>
            <pc:sldMk cId="668997324" sldId="266"/>
            <ac:picMk id="12" creationId="{B136F5EC-4B6B-4468-BB68-8D8E9CD883A7}"/>
          </ac:picMkLst>
        </pc:picChg>
      </pc:sldChg>
      <pc:sldChg chg="addSp delSp modSp new mod">
        <pc:chgData name="Adrien HIRVOAS" userId="8487cbe6-c6c9-47c0-bd11-1aa32fbd2609" providerId="ADAL" clId="{F1E73A8D-9C6E-4B55-87E0-8662A212D2F5}" dt="2024-12-02T12:09:40.447" v="2402"/>
        <pc:sldMkLst>
          <pc:docMk/>
          <pc:sldMk cId="1832241334" sldId="267"/>
        </pc:sldMkLst>
        <pc:spChg chg="mod">
          <ac:chgData name="Adrien HIRVOAS" userId="8487cbe6-c6c9-47c0-bd11-1aa32fbd2609" providerId="ADAL" clId="{F1E73A8D-9C6E-4B55-87E0-8662A212D2F5}" dt="2024-11-19T17:28:45.996" v="268"/>
          <ac:spMkLst>
            <pc:docMk/>
            <pc:sldMk cId="1832241334" sldId="267"/>
            <ac:spMk id="2" creationId="{937C9000-1833-61A3-DD82-BB1F92E919B4}"/>
          </ac:spMkLst>
        </pc:spChg>
        <pc:spChg chg="del">
          <ac:chgData name="Adrien HIRVOAS" userId="8487cbe6-c6c9-47c0-bd11-1aa32fbd2609" providerId="ADAL" clId="{F1E73A8D-9C6E-4B55-87E0-8662A212D2F5}" dt="2024-11-06T10:34:18.253" v="198" actId="478"/>
          <ac:spMkLst>
            <pc:docMk/>
            <pc:sldMk cId="1832241334" sldId="267"/>
            <ac:spMk id="3" creationId="{FC3BE863-1108-777E-7A1C-8C43221DB2DF}"/>
          </ac:spMkLst>
        </pc:spChg>
        <pc:spChg chg="mod">
          <ac:chgData name="Adrien HIRVOAS" userId="8487cbe6-c6c9-47c0-bd11-1aa32fbd2609" providerId="ADAL" clId="{F1E73A8D-9C6E-4B55-87E0-8662A212D2F5}" dt="2024-12-02T12:09:40.447" v="2402"/>
          <ac:spMkLst>
            <pc:docMk/>
            <pc:sldMk cId="1832241334" sldId="267"/>
            <ac:spMk id="4" creationId="{8801B62D-DC5D-B0BD-B7DC-43CFB150B08A}"/>
          </ac:spMkLst>
        </pc:spChg>
        <pc:spChg chg="add mod">
          <ac:chgData name="Adrien HIRVOAS" userId="8487cbe6-c6c9-47c0-bd11-1aa32fbd2609" providerId="ADAL" clId="{F1E73A8D-9C6E-4B55-87E0-8662A212D2F5}" dt="2024-11-06T10:34:18.639" v="199"/>
          <ac:spMkLst>
            <pc:docMk/>
            <pc:sldMk cId="1832241334" sldId="267"/>
            <ac:spMk id="8" creationId="{E86CFB51-35F0-2A33-9273-85B09D369691}"/>
          </ac:spMkLst>
        </pc:spChg>
        <pc:spChg chg="add mod">
          <ac:chgData name="Adrien HIRVOAS" userId="8487cbe6-c6c9-47c0-bd11-1aa32fbd2609" providerId="ADAL" clId="{F1E73A8D-9C6E-4B55-87E0-8662A212D2F5}" dt="2024-11-06T10:34:18.639" v="199"/>
          <ac:spMkLst>
            <pc:docMk/>
            <pc:sldMk cId="1832241334" sldId="267"/>
            <ac:spMk id="9" creationId="{8502B747-E557-503B-D757-228D8B5F319D}"/>
          </ac:spMkLst>
        </pc:spChg>
        <pc:picChg chg="add mod">
          <ac:chgData name="Adrien HIRVOAS" userId="8487cbe6-c6c9-47c0-bd11-1aa32fbd2609" providerId="ADAL" clId="{F1E73A8D-9C6E-4B55-87E0-8662A212D2F5}" dt="2024-11-06T10:34:18.639" v="199"/>
          <ac:picMkLst>
            <pc:docMk/>
            <pc:sldMk cId="1832241334" sldId="267"/>
            <ac:picMk id="6" creationId="{5E575516-7597-F826-4AD5-0D17B12C17E3}"/>
          </ac:picMkLst>
        </pc:picChg>
        <pc:picChg chg="add mod">
          <ac:chgData name="Adrien HIRVOAS" userId="8487cbe6-c6c9-47c0-bd11-1aa32fbd2609" providerId="ADAL" clId="{F1E73A8D-9C6E-4B55-87E0-8662A212D2F5}" dt="2024-11-06T10:34:18.639" v="199"/>
          <ac:picMkLst>
            <pc:docMk/>
            <pc:sldMk cId="1832241334" sldId="267"/>
            <ac:picMk id="7" creationId="{F59330A6-0927-0B17-6CCB-937F180AA2C8}"/>
          </ac:picMkLst>
        </pc:picChg>
      </pc:sldChg>
      <pc:sldChg chg="addSp delSp modSp new mod">
        <pc:chgData name="Adrien HIRVOAS" userId="8487cbe6-c6c9-47c0-bd11-1aa32fbd2609" providerId="ADAL" clId="{F1E73A8D-9C6E-4B55-87E0-8662A212D2F5}" dt="2024-12-02T12:09:47.846" v="2404"/>
        <pc:sldMkLst>
          <pc:docMk/>
          <pc:sldMk cId="2330519892" sldId="268"/>
        </pc:sldMkLst>
        <pc:spChg chg="mod">
          <ac:chgData name="Adrien HIRVOAS" userId="8487cbe6-c6c9-47c0-bd11-1aa32fbd2609" providerId="ADAL" clId="{F1E73A8D-9C6E-4B55-87E0-8662A212D2F5}" dt="2024-11-19T17:32:44.415" v="359"/>
          <ac:spMkLst>
            <pc:docMk/>
            <pc:sldMk cId="2330519892" sldId="268"/>
            <ac:spMk id="2" creationId="{6414202F-F07D-255F-6E65-EA0B42BFF3ED}"/>
          </ac:spMkLst>
        </pc:spChg>
        <pc:spChg chg="del">
          <ac:chgData name="Adrien HIRVOAS" userId="8487cbe6-c6c9-47c0-bd11-1aa32fbd2609" providerId="ADAL" clId="{F1E73A8D-9C6E-4B55-87E0-8662A212D2F5}" dt="2024-11-06T10:34:50.623" v="201" actId="478"/>
          <ac:spMkLst>
            <pc:docMk/>
            <pc:sldMk cId="2330519892" sldId="268"/>
            <ac:spMk id="3" creationId="{97E1A72C-7C0D-862C-D277-2F2292A840AB}"/>
          </ac:spMkLst>
        </pc:spChg>
        <pc:spChg chg="mod">
          <ac:chgData name="Adrien HIRVOAS" userId="8487cbe6-c6c9-47c0-bd11-1aa32fbd2609" providerId="ADAL" clId="{F1E73A8D-9C6E-4B55-87E0-8662A212D2F5}" dt="2024-12-02T12:09:47.846" v="2404"/>
          <ac:spMkLst>
            <pc:docMk/>
            <pc:sldMk cId="2330519892" sldId="268"/>
            <ac:spMk id="4" creationId="{2EF9C3FE-725F-3763-AF82-8D5AEF7C4806}"/>
          </ac:spMkLst>
        </pc:spChg>
        <pc:spChg chg="add mod">
          <ac:chgData name="Adrien HIRVOAS" userId="8487cbe6-c6c9-47c0-bd11-1aa32fbd2609" providerId="ADAL" clId="{F1E73A8D-9C6E-4B55-87E0-8662A212D2F5}" dt="2024-11-19T17:31:47.071" v="355" actId="14100"/>
          <ac:spMkLst>
            <pc:docMk/>
            <pc:sldMk cId="2330519892" sldId="268"/>
            <ac:spMk id="7" creationId="{B7A70E53-4AD6-2765-9C7A-A09F83C79C16}"/>
          </ac:spMkLst>
        </pc:spChg>
        <pc:spChg chg="add mod">
          <ac:chgData name="Adrien HIRVOAS" userId="8487cbe6-c6c9-47c0-bd11-1aa32fbd2609" providerId="ADAL" clId="{F1E73A8D-9C6E-4B55-87E0-8662A212D2F5}" dt="2024-11-19T17:31:51.966" v="356" actId="1076"/>
          <ac:spMkLst>
            <pc:docMk/>
            <pc:sldMk cId="2330519892" sldId="268"/>
            <ac:spMk id="8" creationId="{0FD9162E-9408-A013-6D67-7E5C608A36F8}"/>
          </ac:spMkLst>
        </pc:spChg>
        <pc:spChg chg="add mod">
          <ac:chgData name="Adrien HIRVOAS" userId="8487cbe6-c6c9-47c0-bd11-1aa32fbd2609" providerId="ADAL" clId="{F1E73A8D-9C6E-4B55-87E0-8662A212D2F5}" dt="2024-11-19T17:31:57.234" v="357" actId="14100"/>
          <ac:spMkLst>
            <pc:docMk/>
            <pc:sldMk cId="2330519892" sldId="268"/>
            <ac:spMk id="9" creationId="{36D449F4-2642-CEF7-E53D-35A10260296D}"/>
          </ac:spMkLst>
        </pc:spChg>
        <pc:spChg chg="add mod">
          <ac:chgData name="Adrien HIRVOAS" userId="8487cbe6-c6c9-47c0-bd11-1aa32fbd2609" providerId="ADAL" clId="{F1E73A8D-9C6E-4B55-87E0-8662A212D2F5}" dt="2024-11-19T17:32:00.022" v="358" actId="1076"/>
          <ac:spMkLst>
            <pc:docMk/>
            <pc:sldMk cId="2330519892" sldId="268"/>
            <ac:spMk id="10" creationId="{DE808A9F-CE3D-920F-9AF4-A7E8F59B769B}"/>
          </ac:spMkLst>
        </pc:spChg>
        <pc:spChg chg="add mod">
          <ac:chgData name="Adrien HIRVOAS" userId="8487cbe6-c6c9-47c0-bd11-1aa32fbd2609" providerId="ADAL" clId="{F1E73A8D-9C6E-4B55-87E0-8662A212D2F5}" dt="2024-11-06T10:34:51.095" v="202"/>
          <ac:spMkLst>
            <pc:docMk/>
            <pc:sldMk cId="2330519892" sldId="268"/>
            <ac:spMk id="11" creationId="{6B95956C-0EDF-1A7C-396D-D8ACE93FE6E7}"/>
          </ac:spMkLst>
        </pc:spChg>
        <pc:picChg chg="add mod">
          <ac:chgData name="Adrien HIRVOAS" userId="8487cbe6-c6c9-47c0-bd11-1aa32fbd2609" providerId="ADAL" clId="{F1E73A8D-9C6E-4B55-87E0-8662A212D2F5}" dt="2024-11-06T10:34:51.095" v="202"/>
          <ac:picMkLst>
            <pc:docMk/>
            <pc:sldMk cId="2330519892" sldId="268"/>
            <ac:picMk id="6" creationId="{05873EF1-8123-AD35-A2BD-DAD69A2BE9AD}"/>
          </ac:picMkLst>
        </pc:picChg>
      </pc:sldChg>
      <pc:sldChg chg="modSp add mod">
        <pc:chgData name="Adrien HIRVOAS" userId="8487cbe6-c6c9-47c0-bd11-1aa32fbd2609" providerId="ADAL" clId="{F1E73A8D-9C6E-4B55-87E0-8662A212D2F5}" dt="2024-12-02T12:09:26.883" v="2399"/>
        <pc:sldMkLst>
          <pc:docMk/>
          <pc:sldMk cId="3436788916" sldId="277"/>
        </pc:sldMkLst>
        <pc:spChg chg="mod">
          <ac:chgData name="Adrien HIRVOAS" userId="8487cbe6-c6c9-47c0-bd11-1aa32fbd2609" providerId="ADAL" clId="{F1E73A8D-9C6E-4B55-87E0-8662A212D2F5}" dt="2024-11-19T17:24:59.166" v="236" actId="20577"/>
          <ac:spMkLst>
            <pc:docMk/>
            <pc:sldMk cId="3436788916" sldId="277"/>
            <ac:spMk id="3" creationId="{13EF49DE-E5EC-9DBA-DB37-2BD5DEB1399E}"/>
          </ac:spMkLst>
        </pc:spChg>
        <pc:spChg chg="mod">
          <ac:chgData name="Adrien HIRVOAS" userId="8487cbe6-c6c9-47c0-bd11-1aa32fbd2609" providerId="ADAL" clId="{F1E73A8D-9C6E-4B55-87E0-8662A212D2F5}" dt="2024-12-02T12:09:26.883" v="2399"/>
          <ac:spMkLst>
            <pc:docMk/>
            <pc:sldMk cId="3436788916" sldId="277"/>
            <ac:spMk id="4" creationId="{C1977A3F-1328-2F57-7DA6-B685EC41A107}"/>
          </ac:spMkLst>
        </pc:spChg>
      </pc:sldChg>
      <pc:sldChg chg="modSp add mod">
        <pc:chgData name="Adrien HIRVOAS" userId="8487cbe6-c6c9-47c0-bd11-1aa32fbd2609" providerId="ADAL" clId="{F1E73A8D-9C6E-4B55-87E0-8662A212D2F5}" dt="2024-12-02T12:10:02.698" v="2408"/>
        <pc:sldMkLst>
          <pc:docMk/>
          <pc:sldMk cId="2156914128" sldId="278"/>
        </pc:sldMkLst>
        <pc:spChg chg="mod">
          <ac:chgData name="Adrien HIRVOAS" userId="8487cbe6-c6c9-47c0-bd11-1aa32fbd2609" providerId="ADAL" clId="{F1E73A8D-9C6E-4B55-87E0-8662A212D2F5}" dt="2024-12-02T09:55:15.617" v="1387" actId="20577"/>
          <ac:spMkLst>
            <pc:docMk/>
            <pc:sldMk cId="2156914128" sldId="278"/>
            <ac:spMk id="2" creationId="{908C3078-9CA4-A8AE-ABD2-08D2D8DDF52D}"/>
          </ac:spMkLst>
        </pc:spChg>
        <pc:spChg chg="mod">
          <ac:chgData name="Adrien HIRVOAS" userId="8487cbe6-c6c9-47c0-bd11-1aa32fbd2609" providerId="ADAL" clId="{F1E73A8D-9C6E-4B55-87E0-8662A212D2F5}" dt="2024-12-02T12:10:02.698" v="2408"/>
          <ac:spMkLst>
            <pc:docMk/>
            <pc:sldMk cId="2156914128" sldId="278"/>
            <ac:spMk id="4" creationId="{D0B6B9EA-5473-4898-B9A4-EA3DC6B135B6}"/>
          </ac:spMkLst>
        </pc:spChg>
      </pc:sldChg>
      <pc:sldChg chg="modSp add mod">
        <pc:chgData name="Adrien HIRVOAS" userId="8487cbe6-c6c9-47c0-bd11-1aa32fbd2609" providerId="ADAL" clId="{F1E73A8D-9C6E-4B55-87E0-8662A212D2F5}" dt="2024-12-02T12:10:05.488" v="2409"/>
        <pc:sldMkLst>
          <pc:docMk/>
          <pc:sldMk cId="3297860204" sldId="279"/>
        </pc:sldMkLst>
        <pc:spChg chg="mod">
          <ac:chgData name="Adrien HIRVOAS" userId="8487cbe6-c6c9-47c0-bd11-1aa32fbd2609" providerId="ADAL" clId="{F1E73A8D-9C6E-4B55-87E0-8662A212D2F5}" dt="2024-12-02T09:40:54.486" v="1201" actId="20577"/>
          <ac:spMkLst>
            <pc:docMk/>
            <pc:sldMk cId="3297860204" sldId="279"/>
            <ac:spMk id="2" creationId="{F25D2C52-CD01-E978-4429-367D12C9A164}"/>
          </ac:spMkLst>
        </pc:spChg>
        <pc:spChg chg="mod">
          <ac:chgData name="Adrien HIRVOAS" userId="8487cbe6-c6c9-47c0-bd11-1aa32fbd2609" providerId="ADAL" clId="{F1E73A8D-9C6E-4B55-87E0-8662A212D2F5}" dt="2024-12-02T12:10:05.488" v="2409"/>
          <ac:spMkLst>
            <pc:docMk/>
            <pc:sldMk cId="3297860204" sldId="279"/>
            <ac:spMk id="4" creationId="{93B88A9B-3DF7-8C12-4697-6381FFA6A0E8}"/>
          </ac:spMkLst>
        </pc:spChg>
      </pc:sldChg>
      <pc:sldChg chg="modSp add mod ord">
        <pc:chgData name="Adrien HIRVOAS" userId="8487cbe6-c6c9-47c0-bd11-1aa32fbd2609" providerId="ADAL" clId="{F1E73A8D-9C6E-4B55-87E0-8662A212D2F5}" dt="2024-12-02T12:10:08.777" v="2410"/>
        <pc:sldMkLst>
          <pc:docMk/>
          <pc:sldMk cId="1464137637" sldId="280"/>
        </pc:sldMkLst>
        <pc:spChg chg="mod">
          <ac:chgData name="Adrien HIRVOAS" userId="8487cbe6-c6c9-47c0-bd11-1aa32fbd2609" providerId="ADAL" clId="{F1E73A8D-9C6E-4B55-87E0-8662A212D2F5}" dt="2024-12-02T09:41:12.432" v="1230" actId="20577"/>
          <ac:spMkLst>
            <pc:docMk/>
            <pc:sldMk cId="1464137637" sldId="280"/>
            <ac:spMk id="2" creationId="{0E652EC5-2774-F692-2B43-523BCE0301D9}"/>
          </ac:spMkLst>
        </pc:spChg>
        <pc:spChg chg="mod">
          <ac:chgData name="Adrien HIRVOAS" userId="8487cbe6-c6c9-47c0-bd11-1aa32fbd2609" providerId="ADAL" clId="{F1E73A8D-9C6E-4B55-87E0-8662A212D2F5}" dt="2024-12-02T12:10:08.777" v="2410"/>
          <ac:spMkLst>
            <pc:docMk/>
            <pc:sldMk cId="1464137637" sldId="280"/>
            <ac:spMk id="4" creationId="{2EFB0690-5B50-1C17-521F-A6A7DBDE55A1}"/>
          </ac:spMkLst>
        </pc:spChg>
      </pc:sldChg>
      <pc:sldChg chg="modSp add mod ord">
        <pc:chgData name="Adrien HIRVOAS" userId="8487cbe6-c6c9-47c0-bd11-1aa32fbd2609" providerId="ADAL" clId="{F1E73A8D-9C6E-4B55-87E0-8662A212D2F5}" dt="2024-12-02T12:10:12.415" v="2411"/>
        <pc:sldMkLst>
          <pc:docMk/>
          <pc:sldMk cId="789585588" sldId="281"/>
        </pc:sldMkLst>
        <pc:spChg chg="mod">
          <ac:chgData name="Adrien HIRVOAS" userId="8487cbe6-c6c9-47c0-bd11-1aa32fbd2609" providerId="ADAL" clId="{F1E73A8D-9C6E-4B55-87E0-8662A212D2F5}" dt="2024-12-02T09:41:30.306" v="1259" actId="5793"/>
          <ac:spMkLst>
            <pc:docMk/>
            <pc:sldMk cId="789585588" sldId="281"/>
            <ac:spMk id="2" creationId="{9C3076A1-6468-96C8-A281-74E2AED7D05A}"/>
          </ac:spMkLst>
        </pc:spChg>
        <pc:spChg chg="mod">
          <ac:chgData name="Adrien HIRVOAS" userId="8487cbe6-c6c9-47c0-bd11-1aa32fbd2609" providerId="ADAL" clId="{F1E73A8D-9C6E-4B55-87E0-8662A212D2F5}" dt="2024-12-02T10:35:20.183" v="1978" actId="20577"/>
          <ac:spMkLst>
            <pc:docMk/>
            <pc:sldMk cId="789585588" sldId="281"/>
            <ac:spMk id="3" creationId="{177150E3-E673-B370-8D1D-4B59CAB1A1B1}"/>
          </ac:spMkLst>
        </pc:spChg>
        <pc:spChg chg="mod">
          <ac:chgData name="Adrien HIRVOAS" userId="8487cbe6-c6c9-47c0-bd11-1aa32fbd2609" providerId="ADAL" clId="{F1E73A8D-9C6E-4B55-87E0-8662A212D2F5}" dt="2024-12-02T12:10:12.415" v="2411"/>
          <ac:spMkLst>
            <pc:docMk/>
            <pc:sldMk cId="789585588" sldId="281"/>
            <ac:spMk id="4" creationId="{2672B178-F299-17BD-CAE5-126BD7C6BFB0}"/>
          </ac:spMkLst>
        </pc:spChg>
      </pc:sldChg>
      <pc:sldChg chg="modSp add mod">
        <pc:chgData name="Adrien HIRVOAS" userId="8487cbe6-c6c9-47c0-bd11-1aa32fbd2609" providerId="ADAL" clId="{F1E73A8D-9C6E-4B55-87E0-8662A212D2F5}" dt="2024-12-02T12:10:28.341" v="2416"/>
        <pc:sldMkLst>
          <pc:docMk/>
          <pc:sldMk cId="583206615" sldId="296"/>
        </pc:sldMkLst>
        <pc:spChg chg="mod">
          <ac:chgData name="Adrien HIRVOAS" userId="8487cbe6-c6c9-47c0-bd11-1aa32fbd2609" providerId="ADAL" clId="{F1E73A8D-9C6E-4B55-87E0-8662A212D2F5}" dt="2024-12-02T11:11:27.163" v="2285" actId="20577"/>
          <ac:spMkLst>
            <pc:docMk/>
            <pc:sldMk cId="583206615" sldId="296"/>
            <ac:spMk id="2" creationId="{DDDFFF1A-CCDF-E714-AD95-4B372172A7CC}"/>
          </ac:spMkLst>
        </pc:spChg>
        <pc:spChg chg="mod">
          <ac:chgData name="Adrien HIRVOAS" userId="8487cbe6-c6c9-47c0-bd11-1aa32fbd2609" providerId="ADAL" clId="{F1E73A8D-9C6E-4B55-87E0-8662A212D2F5}" dt="2024-12-02T11:11:20.055" v="2270" actId="113"/>
          <ac:spMkLst>
            <pc:docMk/>
            <pc:sldMk cId="583206615" sldId="296"/>
            <ac:spMk id="3" creationId="{7424967C-6A9C-F1DB-C0E6-D684E9DD8BDA}"/>
          </ac:spMkLst>
        </pc:spChg>
        <pc:spChg chg="mod">
          <ac:chgData name="Adrien HIRVOAS" userId="8487cbe6-c6c9-47c0-bd11-1aa32fbd2609" providerId="ADAL" clId="{F1E73A8D-9C6E-4B55-87E0-8662A212D2F5}" dt="2024-12-02T12:10:28.341" v="2416"/>
          <ac:spMkLst>
            <pc:docMk/>
            <pc:sldMk cId="583206615" sldId="296"/>
            <ac:spMk id="4" creationId="{BF865CDB-19E8-3F64-6825-4E0B2B6AB489}"/>
          </ac:spMkLst>
        </pc:spChg>
      </pc:sldChg>
      <pc:sldChg chg="modSp add mod">
        <pc:chgData name="Adrien HIRVOAS" userId="8487cbe6-c6c9-47c0-bd11-1aa32fbd2609" providerId="ADAL" clId="{F1E73A8D-9C6E-4B55-87E0-8662A212D2F5}" dt="2024-12-02T12:10:32.019" v="2417"/>
        <pc:sldMkLst>
          <pc:docMk/>
          <pc:sldMk cId="2150701021" sldId="298"/>
        </pc:sldMkLst>
        <pc:spChg chg="mod">
          <ac:chgData name="Adrien HIRVOAS" userId="8487cbe6-c6c9-47c0-bd11-1aa32fbd2609" providerId="ADAL" clId="{F1E73A8D-9C6E-4B55-87E0-8662A212D2F5}" dt="2024-12-02T10:23:32.257" v="1697" actId="20577"/>
          <ac:spMkLst>
            <pc:docMk/>
            <pc:sldMk cId="2150701021" sldId="298"/>
            <ac:spMk id="2" creationId="{7B334287-DD0A-7ACA-F055-769167EAB84D}"/>
          </ac:spMkLst>
        </pc:spChg>
        <pc:spChg chg="mod">
          <ac:chgData name="Adrien HIRVOAS" userId="8487cbe6-c6c9-47c0-bd11-1aa32fbd2609" providerId="ADAL" clId="{F1E73A8D-9C6E-4B55-87E0-8662A212D2F5}" dt="2024-12-02T11:11:59.133" v="2295" actId="108"/>
          <ac:spMkLst>
            <pc:docMk/>
            <pc:sldMk cId="2150701021" sldId="298"/>
            <ac:spMk id="3" creationId="{6A67602E-406F-6322-0F7D-7D6D20C063EA}"/>
          </ac:spMkLst>
        </pc:spChg>
        <pc:spChg chg="mod">
          <ac:chgData name="Adrien HIRVOAS" userId="8487cbe6-c6c9-47c0-bd11-1aa32fbd2609" providerId="ADAL" clId="{F1E73A8D-9C6E-4B55-87E0-8662A212D2F5}" dt="2024-12-02T12:10:32.019" v="2417"/>
          <ac:spMkLst>
            <pc:docMk/>
            <pc:sldMk cId="2150701021" sldId="298"/>
            <ac:spMk id="4" creationId="{8F4B0D1A-A595-B140-9619-EA97B624ACDF}"/>
          </ac:spMkLst>
        </pc:spChg>
      </pc:sldChg>
      <pc:sldChg chg="addSp delSp modSp new mod">
        <pc:chgData name="Adrien HIRVOAS" userId="8487cbe6-c6c9-47c0-bd11-1aa32fbd2609" providerId="ADAL" clId="{F1E73A8D-9C6E-4B55-87E0-8662A212D2F5}" dt="2024-12-02T12:10:37.579" v="2418"/>
        <pc:sldMkLst>
          <pc:docMk/>
          <pc:sldMk cId="1118125942" sldId="299"/>
        </pc:sldMkLst>
        <pc:spChg chg="del">
          <ac:chgData name="Adrien HIRVOAS" userId="8487cbe6-c6c9-47c0-bd11-1aa32fbd2609" providerId="ADAL" clId="{F1E73A8D-9C6E-4B55-87E0-8662A212D2F5}" dt="2024-11-21T14:56:53.126" v="463" actId="26606"/>
          <ac:spMkLst>
            <pc:docMk/>
            <pc:sldMk cId="1118125942" sldId="299"/>
            <ac:spMk id="2" creationId="{42453FB3-346E-906A-946D-8B6E183855DB}"/>
          </ac:spMkLst>
        </pc:spChg>
        <pc:spChg chg="del">
          <ac:chgData name="Adrien HIRVOAS" userId="8487cbe6-c6c9-47c0-bd11-1aa32fbd2609" providerId="ADAL" clId="{F1E73A8D-9C6E-4B55-87E0-8662A212D2F5}" dt="2024-11-21T14:56:48.021" v="461" actId="478"/>
          <ac:spMkLst>
            <pc:docMk/>
            <pc:sldMk cId="1118125942" sldId="299"/>
            <ac:spMk id="3" creationId="{4BE9FBD0-014A-79EA-2B83-2D176C137497}"/>
          </ac:spMkLst>
        </pc:spChg>
        <pc:spChg chg="mod">
          <ac:chgData name="Adrien HIRVOAS" userId="8487cbe6-c6c9-47c0-bd11-1aa32fbd2609" providerId="ADAL" clId="{F1E73A8D-9C6E-4B55-87E0-8662A212D2F5}" dt="2024-12-02T12:10:37.579" v="2418"/>
          <ac:spMkLst>
            <pc:docMk/>
            <pc:sldMk cId="1118125942" sldId="299"/>
            <ac:spMk id="4" creationId="{86E37905-E931-3E79-6D35-85CBB0F2B1AB}"/>
          </ac:spMkLst>
        </pc:spChg>
        <pc:spChg chg="mod">
          <ac:chgData name="Adrien HIRVOAS" userId="8487cbe6-c6c9-47c0-bd11-1aa32fbd2609" providerId="ADAL" clId="{F1E73A8D-9C6E-4B55-87E0-8662A212D2F5}" dt="2024-11-21T14:56:53.126" v="463" actId="26606"/>
          <ac:spMkLst>
            <pc:docMk/>
            <pc:sldMk cId="1118125942" sldId="299"/>
            <ac:spMk id="5" creationId="{83254FDB-3EEE-4AB1-9601-7B1C9137835A}"/>
          </ac:spMkLst>
        </pc:spChg>
        <pc:spChg chg="add mod">
          <ac:chgData name="Adrien HIRVOAS" userId="8487cbe6-c6c9-47c0-bd11-1aa32fbd2609" providerId="ADAL" clId="{F1E73A8D-9C6E-4B55-87E0-8662A212D2F5}" dt="2024-12-01T21:14:41.128" v="1115" actId="27636"/>
          <ac:spMkLst>
            <pc:docMk/>
            <pc:sldMk cId="1118125942" sldId="299"/>
            <ac:spMk id="8" creationId="{0BD70D29-94A4-D8F8-314C-BFE1A61B4F52}"/>
          </ac:spMkLst>
        </pc:spChg>
        <pc:spChg chg="add mod">
          <ac:chgData name="Adrien HIRVOAS" userId="8487cbe6-c6c9-47c0-bd11-1aa32fbd2609" providerId="ADAL" clId="{F1E73A8D-9C6E-4B55-87E0-8662A212D2F5}" dt="2024-11-21T15:51:01.985" v="580" actId="108"/>
          <ac:spMkLst>
            <pc:docMk/>
            <pc:sldMk cId="1118125942" sldId="299"/>
            <ac:spMk id="10" creationId="{F4171094-E0AB-7846-84A2-FB91AA5DA7EB}"/>
          </ac:spMkLst>
        </pc:spChg>
        <pc:spChg chg="add mod">
          <ac:chgData name="Adrien HIRVOAS" userId="8487cbe6-c6c9-47c0-bd11-1aa32fbd2609" providerId="ADAL" clId="{F1E73A8D-9C6E-4B55-87E0-8662A212D2F5}" dt="2024-12-02T10:24:37.788" v="1711"/>
          <ac:spMkLst>
            <pc:docMk/>
            <pc:sldMk cId="1118125942" sldId="299"/>
            <ac:spMk id="12" creationId="{4C50402E-CFC0-FB81-7D73-0AD7AB875F7E}"/>
          </ac:spMkLst>
        </pc:spChg>
        <pc:picChg chg="add mod ord">
          <ac:chgData name="Adrien HIRVOAS" userId="8487cbe6-c6c9-47c0-bd11-1aa32fbd2609" providerId="ADAL" clId="{F1E73A8D-9C6E-4B55-87E0-8662A212D2F5}" dt="2024-11-21T15:43:48.907" v="471" actId="1076"/>
          <ac:picMkLst>
            <pc:docMk/>
            <pc:sldMk cId="1118125942" sldId="299"/>
            <ac:picMk id="7" creationId="{39F71DDD-A8AE-7138-1927-4B72DF7BD79E}"/>
          </ac:picMkLst>
        </pc:picChg>
      </pc:sldChg>
      <pc:sldChg chg="addSp delSp modSp new mod">
        <pc:chgData name="Adrien HIRVOAS" userId="8487cbe6-c6c9-47c0-bd11-1aa32fbd2609" providerId="ADAL" clId="{F1E73A8D-9C6E-4B55-87E0-8662A212D2F5}" dt="2024-12-02T21:02:27.083" v="2421" actId="6549"/>
        <pc:sldMkLst>
          <pc:docMk/>
          <pc:sldMk cId="3599321593" sldId="300"/>
        </pc:sldMkLst>
        <pc:spChg chg="mod">
          <ac:chgData name="Adrien HIRVOAS" userId="8487cbe6-c6c9-47c0-bd11-1aa32fbd2609" providerId="ADAL" clId="{F1E73A8D-9C6E-4B55-87E0-8662A212D2F5}" dt="2024-12-02T09:36:20.215" v="1129" actId="27636"/>
          <ac:spMkLst>
            <pc:docMk/>
            <pc:sldMk cId="3599321593" sldId="300"/>
            <ac:spMk id="2" creationId="{4BC5F1FB-4E64-1BE0-C22C-565547093319}"/>
          </ac:spMkLst>
        </pc:spChg>
        <pc:spChg chg="del">
          <ac:chgData name="Adrien HIRVOAS" userId="8487cbe6-c6c9-47c0-bd11-1aa32fbd2609" providerId="ADAL" clId="{F1E73A8D-9C6E-4B55-87E0-8662A212D2F5}" dt="2024-11-21T15:33:59.716" v="467" actId="478"/>
          <ac:spMkLst>
            <pc:docMk/>
            <pc:sldMk cId="3599321593" sldId="300"/>
            <ac:spMk id="3" creationId="{075285C7-03C8-D52C-1147-903304D52F91}"/>
          </ac:spMkLst>
        </pc:spChg>
        <pc:spChg chg="mod">
          <ac:chgData name="Adrien HIRVOAS" userId="8487cbe6-c6c9-47c0-bd11-1aa32fbd2609" providerId="ADAL" clId="{F1E73A8D-9C6E-4B55-87E0-8662A212D2F5}" dt="2024-12-02T12:10:43.536" v="2420"/>
          <ac:spMkLst>
            <pc:docMk/>
            <pc:sldMk cId="3599321593" sldId="300"/>
            <ac:spMk id="4" creationId="{85645E57-65A7-69B0-2468-FCE6888C0B72}"/>
          </ac:spMkLst>
        </pc:spChg>
        <pc:spChg chg="add mod">
          <ac:chgData name="Adrien HIRVOAS" userId="8487cbe6-c6c9-47c0-bd11-1aa32fbd2609" providerId="ADAL" clId="{F1E73A8D-9C6E-4B55-87E0-8662A212D2F5}" dt="2024-12-02T21:02:27.083" v="2421" actId="6549"/>
          <ac:spMkLst>
            <pc:docMk/>
            <pc:sldMk cId="3599321593" sldId="300"/>
            <ac:spMk id="6" creationId="{7BEB787F-7711-EFE1-F7B5-AD222C74924A}"/>
          </ac:spMkLst>
        </pc:spChg>
        <pc:picChg chg="add mod">
          <ac:chgData name="Adrien HIRVOAS" userId="8487cbe6-c6c9-47c0-bd11-1aa32fbd2609" providerId="ADAL" clId="{F1E73A8D-9C6E-4B55-87E0-8662A212D2F5}" dt="2024-11-21T15:34:05.610" v="469"/>
          <ac:picMkLst>
            <pc:docMk/>
            <pc:sldMk cId="3599321593" sldId="300"/>
            <ac:picMk id="7" creationId="{47C5C1C7-8078-A805-CE87-71A937B842FE}"/>
          </ac:picMkLst>
        </pc:picChg>
      </pc:sldChg>
      <pc:sldChg chg="addSp modSp new del mod">
        <pc:chgData name="Adrien HIRVOAS" userId="8487cbe6-c6c9-47c0-bd11-1aa32fbd2609" providerId="ADAL" clId="{F1E73A8D-9C6E-4B55-87E0-8662A212D2F5}" dt="2024-11-29T17:02:14.097" v="1033" actId="47"/>
        <pc:sldMkLst>
          <pc:docMk/>
          <pc:sldMk cId="2829523837" sldId="301"/>
        </pc:sldMkLst>
        <pc:spChg chg="mod">
          <ac:chgData name="Adrien HIRVOAS" userId="8487cbe6-c6c9-47c0-bd11-1aa32fbd2609" providerId="ADAL" clId="{F1E73A8D-9C6E-4B55-87E0-8662A212D2F5}" dt="2024-11-21T16:01:03.577" v="589"/>
          <ac:spMkLst>
            <pc:docMk/>
            <pc:sldMk cId="2829523837" sldId="301"/>
            <ac:spMk id="2" creationId="{F17AC845-9D0D-EEB6-C913-A99FCDC849C1}"/>
          </ac:spMkLst>
        </pc:spChg>
        <pc:spChg chg="mod">
          <ac:chgData name="Adrien HIRVOAS" userId="8487cbe6-c6c9-47c0-bd11-1aa32fbd2609" providerId="ADAL" clId="{F1E73A8D-9C6E-4B55-87E0-8662A212D2F5}" dt="2024-11-21T16:08:40.379" v="745" actId="27636"/>
          <ac:spMkLst>
            <pc:docMk/>
            <pc:sldMk cId="2829523837" sldId="301"/>
            <ac:spMk id="3" creationId="{DDCB0EF2-729A-E9A3-995C-5FCCCCB31E13}"/>
          </ac:spMkLst>
        </pc:spChg>
        <pc:picChg chg="add mod">
          <ac:chgData name="Adrien HIRVOAS" userId="8487cbe6-c6c9-47c0-bd11-1aa32fbd2609" providerId="ADAL" clId="{F1E73A8D-9C6E-4B55-87E0-8662A212D2F5}" dt="2024-11-27T16:10:08.610" v="1031" actId="1076"/>
          <ac:picMkLst>
            <pc:docMk/>
            <pc:sldMk cId="2829523837" sldId="301"/>
            <ac:picMk id="6" creationId="{43184186-5163-4DAD-A326-5553D64B5BCA}"/>
          </ac:picMkLst>
        </pc:picChg>
      </pc:sldChg>
      <pc:sldChg chg="addSp delSp modSp new add del mod modShow">
        <pc:chgData name="Adrien HIRVOAS" userId="8487cbe6-c6c9-47c0-bd11-1aa32fbd2609" providerId="ADAL" clId="{F1E73A8D-9C6E-4B55-87E0-8662A212D2F5}" dt="2024-12-02T09:10:02.422" v="1122" actId="47"/>
        <pc:sldMkLst>
          <pc:docMk/>
          <pc:sldMk cId="1214035724" sldId="302"/>
        </pc:sldMkLst>
        <pc:spChg chg="mod">
          <ac:chgData name="Adrien HIRVOAS" userId="8487cbe6-c6c9-47c0-bd11-1aa32fbd2609" providerId="ADAL" clId="{F1E73A8D-9C6E-4B55-87E0-8662A212D2F5}" dt="2024-11-27T14:46:13.920" v="773"/>
          <ac:spMkLst>
            <pc:docMk/>
            <pc:sldMk cId="1214035724" sldId="302"/>
            <ac:spMk id="2" creationId="{D4C99FFB-21D7-F3F0-61BE-AC885CAB6895}"/>
          </ac:spMkLst>
        </pc:spChg>
        <pc:spChg chg="del">
          <ac:chgData name="Adrien HIRVOAS" userId="8487cbe6-c6c9-47c0-bd11-1aa32fbd2609" providerId="ADAL" clId="{F1E73A8D-9C6E-4B55-87E0-8662A212D2F5}" dt="2024-11-27T14:10:48.950" v="750" actId="478"/>
          <ac:spMkLst>
            <pc:docMk/>
            <pc:sldMk cId="1214035724" sldId="302"/>
            <ac:spMk id="3" creationId="{DC891BF5-16B4-6D43-002D-FAA79CFEBEB9}"/>
          </ac:spMkLst>
        </pc:spChg>
        <pc:spChg chg="add mod">
          <ac:chgData name="Adrien HIRVOAS" userId="8487cbe6-c6c9-47c0-bd11-1aa32fbd2609" providerId="ADAL" clId="{F1E73A8D-9C6E-4B55-87E0-8662A212D2F5}" dt="2024-11-27T14:10:57.773" v="752"/>
          <ac:spMkLst>
            <pc:docMk/>
            <pc:sldMk cId="1214035724" sldId="302"/>
            <ac:spMk id="7" creationId="{35686EAF-DD35-E4CB-4AF7-9AE817BB51EC}"/>
          </ac:spMkLst>
        </pc:spChg>
        <pc:spChg chg="add mod">
          <ac:chgData name="Adrien HIRVOAS" userId="8487cbe6-c6c9-47c0-bd11-1aa32fbd2609" providerId="ADAL" clId="{F1E73A8D-9C6E-4B55-87E0-8662A212D2F5}" dt="2024-11-27T14:10:57.773" v="752"/>
          <ac:spMkLst>
            <pc:docMk/>
            <pc:sldMk cId="1214035724" sldId="302"/>
            <ac:spMk id="8" creationId="{3B209B40-22B4-03E8-C1AF-085D5B29044D}"/>
          </ac:spMkLst>
        </pc:spChg>
        <pc:spChg chg="add mod">
          <ac:chgData name="Adrien HIRVOAS" userId="8487cbe6-c6c9-47c0-bd11-1aa32fbd2609" providerId="ADAL" clId="{F1E73A8D-9C6E-4B55-87E0-8662A212D2F5}" dt="2024-11-27T14:10:57.773" v="752"/>
          <ac:spMkLst>
            <pc:docMk/>
            <pc:sldMk cId="1214035724" sldId="302"/>
            <ac:spMk id="9" creationId="{E38D243F-17E9-BB42-E60F-EE020C646503}"/>
          </ac:spMkLst>
        </pc:spChg>
        <pc:spChg chg="add mod">
          <ac:chgData name="Adrien HIRVOAS" userId="8487cbe6-c6c9-47c0-bd11-1aa32fbd2609" providerId="ADAL" clId="{F1E73A8D-9C6E-4B55-87E0-8662A212D2F5}" dt="2024-11-27T14:10:57.773" v="752"/>
          <ac:spMkLst>
            <pc:docMk/>
            <pc:sldMk cId="1214035724" sldId="302"/>
            <ac:spMk id="10" creationId="{912AA391-4001-CCD0-8116-DF81A3388B0F}"/>
          </ac:spMkLst>
        </pc:spChg>
        <pc:spChg chg="add mod">
          <ac:chgData name="Adrien HIRVOAS" userId="8487cbe6-c6c9-47c0-bd11-1aa32fbd2609" providerId="ADAL" clId="{F1E73A8D-9C6E-4B55-87E0-8662A212D2F5}" dt="2024-11-27T14:10:57.773" v="752"/>
          <ac:spMkLst>
            <pc:docMk/>
            <pc:sldMk cId="1214035724" sldId="302"/>
            <ac:spMk id="11" creationId="{9AC8FA5E-2B68-04FA-A8CB-91897B2E5A88}"/>
          </ac:spMkLst>
        </pc:spChg>
        <pc:spChg chg="add mod">
          <ac:chgData name="Adrien HIRVOAS" userId="8487cbe6-c6c9-47c0-bd11-1aa32fbd2609" providerId="ADAL" clId="{F1E73A8D-9C6E-4B55-87E0-8662A212D2F5}" dt="2024-11-27T14:10:57.773" v="752"/>
          <ac:spMkLst>
            <pc:docMk/>
            <pc:sldMk cId="1214035724" sldId="302"/>
            <ac:spMk id="12" creationId="{7DB491BB-0960-84F4-741B-ECF9199CE129}"/>
          </ac:spMkLst>
        </pc:spChg>
        <pc:spChg chg="add mod">
          <ac:chgData name="Adrien HIRVOAS" userId="8487cbe6-c6c9-47c0-bd11-1aa32fbd2609" providerId="ADAL" clId="{F1E73A8D-9C6E-4B55-87E0-8662A212D2F5}" dt="2024-11-27T14:10:57.773" v="752"/>
          <ac:spMkLst>
            <pc:docMk/>
            <pc:sldMk cId="1214035724" sldId="302"/>
            <ac:spMk id="13" creationId="{CF36DFC0-E6D8-0C25-F6DC-F0B8DB3316CD}"/>
          </ac:spMkLst>
        </pc:spChg>
        <pc:spChg chg="add mod">
          <ac:chgData name="Adrien HIRVOAS" userId="8487cbe6-c6c9-47c0-bd11-1aa32fbd2609" providerId="ADAL" clId="{F1E73A8D-9C6E-4B55-87E0-8662A212D2F5}" dt="2024-11-27T14:10:57.773" v="752"/>
          <ac:spMkLst>
            <pc:docMk/>
            <pc:sldMk cId="1214035724" sldId="302"/>
            <ac:spMk id="14" creationId="{B00E8461-2B16-169C-D74C-28552B61C849}"/>
          </ac:spMkLst>
        </pc:spChg>
        <pc:spChg chg="add mod">
          <ac:chgData name="Adrien HIRVOAS" userId="8487cbe6-c6c9-47c0-bd11-1aa32fbd2609" providerId="ADAL" clId="{F1E73A8D-9C6E-4B55-87E0-8662A212D2F5}" dt="2024-11-27T14:10:57.773" v="752"/>
          <ac:spMkLst>
            <pc:docMk/>
            <pc:sldMk cId="1214035724" sldId="302"/>
            <ac:spMk id="15" creationId="{B5A68E68-4846-D94F-1745-E47657DB8A1B}"/>
          </ac:spMkLst>
        </pc:spChg>
        <pc:spChg chg="add mod">
          <ac:chgData name="Adrien HIRVOAS" userId="8487cbe6-c6c9-47c0-bd11-1aa32fbd2609" providerId="ADAL" clId="{F1E73A8D-9C6E-4B55-87E0-8662A212D2F5}" dt="2024-11-27T14:10:57.773" v="752"/>
          <ac:spMkLst>
            <pc:docMk/>
            <pc:sldMk cId="1214035724" sldId="302"/>
            <ac:spMk id="16" creationId="{FE49C745-0F7E-096D-5448-7DACB47138D1}"/>
          </ac:spMkLst>
        </pc:spChg>
        <pc:spChg chg="add mod">
          <ac:chgData name="Adrien HIRVOAS" userId="8487cbe6-c6c9-47c0-bd11-1aa32fbd2609" providerId="ADAL" clId="{F1E73A8D-9C6E-4B55-87E0-8662A212D2F5}" dt="2024-11-27T14:10:57.773" v="752"/>
          <ac:spMkLst>
            <pc:docMk/>
            <pc:sldMk cId="1214035724" sldId="302"/>
            <ac:spMk id="17" creationId="{F7286C89-560F-939F-0FB8-0EA4F6610210}"/>
          </ac:spMkLst>
        </pc:spChg>
        <pc:spChg chg="add mod">
          <ac:chgData name="Adrien HIRVOAS" userId="8487cbe6-c6c9-47c0-bd11-1aa32fbd2609" providerId="ADAL" clId="{F1E73A8D-9C6E-4B55-87E0-8662A212D2F5}" dt="2024-11-27T14:11:14.396" v="754"/>
          <ac:spMkLst>
            <pc:docMk/>
            <pc:sldMk cId="1214035724" sldId="302"/>
            <ac:spMk id="18" creationId="{1F946BE7-60B0-F636-EB4B-4D36965CF24A}"/>
          </ac:spMkLst>
        </pc:spChg>
        <pc:spChg chg="add mod">
          <ac:chgData name="Adrien HIRVOAS" userId="8487cbe6-c6c9-47c0-bd11-1aa32fbd2609" providerId="ADAL" clId="{F1E73A8D-9C6E-4B55-87E0-8662A212D2F5}" dt="2024-11-27T14:11:14.396" v="754"/>
          <ac:spMkLst>
            <pc:docMk/>
            <pc:sldMk cId="1214035724" sldId="302"/>
            <ac:spMk id="20" creationId="{35686EAF-DD35-E4CB-4AF7-9AE817BB51EC}"/>
          </ac:spMkLst>
        </pc:spChg>
        <pc:spChg chg="add mod">
          <ac:chgData name="Adrien HIRVOAS" userId="8487cbe6-c6c9-47c0-bd11-1aa32fbd2609" providerId="ADAL" clId="{F1E73A8D-9C6E-4B55-87E0-8662A212D2F5}" dt="2024-11-27T14:11:14.396" v="754"/>
          <ac:spMkLst>
            <pc:docMk/>
            <pc:sldMk cId="1214035724" sldId="302"/>
            <ac:spMk id="21" creationId="{3B209B40-22B4-03E8-C1AF-085D5B29044D}"/>
          </ac:spMkLst>
        </pc:spChg>
        <pc:spChg chg="add mod">
          <ac:chgData name="Adrien HIRVOAS" userId="8487cbe6-c6c9-47c0-bd11-1aa32fbd2609" providerId="ADAL" clId="{F1E73A8D-9C6E-4B55-87E0-8662A212D2F5}" dt="2024-11-27T14:11:14.396" v="754"/>
          <ac:spMkLst>
            <pc:docMk/>
            <pc:sldMk cId="1214035724" sldId="302"/>
            <ac:spMk id="22" creationId="{E38D243F-17E9-BB42-E60F-EE020C646503}"/>
          </ac:spMkLst>
        </pc:spChg>
        <pc:spChg chg="add mod">
          <ac:chgData name="Adrien HIRVOAS" userId="8487cbe6-c6c9-47c0-bd11-1aa32fbd2609" providerId="ADAL" clId="{F1E73A8D-9C6E-4B55-87E0-8662A212D2F5}" dt="2024-11-27T14:11:14.396" v="754"/>
          <ac:spMkLst>
            <pc:docMk/>
            <pc:sldMk cId="1214035724" sldId="302"/>
            <ac:spMk id="23" creationId="{912AA391-4001-CCD0-8116-DF81A3388B0F}"/>
          </ac:spMkLst>
        </pc:spChg>
        <pc:spChg chg="add mod">
          <ac:chgData name="Adrien HIRVOAS" userId="8487cbe6-c6c9-47c0-bd11-1aa32fbd2609" providerId="ADAL" clId="{F1E73A8D-9C6E-4B55-87E0-8662A212D2F5}" dt="2024-11-27T14:11:14.396" v="754"/>
          <ac:spMkLst>
            <pc:docMk/>
            <pc:sldMk cId="1214035724" sldId="302"/>
            <ac:spMk id="24" creationId="{9AC8FA5E-2B68-04FA-A8CB-91897B2E5A88}"/>
          </ac:spMkLst>
        </pc:spChg>
        <pc:spChg chg="add mod">
          <ac:chgData name="Adrien HIRVOAS" userId="8487cbe6-c6c9-47c0-bd11-1aa32fbd2609" providerId="ADAL" clId="{F1E73A8D-9C6E-4B55-87E0-8662A212D2F5}" dt="2024-11-27T14:11:14.396" v="754"/>
          <ac:spMkLst>
            <pc:docMk/>
            <pc:sldMk cId="1214035724" sldId="302"/>
            <ac:spMk id="25" creationId="{7DB491BB-0960-84F4-741B-ECF9199CE129}"/>
          </ac:spMkLst>
        </pc:spChg>
        <pc:spChg chg="add mod">
          <ac:chgData name="Adrien HIRVOAS" userId="8487cbe6-c6c9-47c0-bd11-1aa32fbd2609" providerId="ADAL" clId="{F1E73A8D-9C6E-4B55-87E0-8662A212D2F5}" dt="2024-11-27T14:11:14.396" v="754"/>
          <ac:spMkLst>
            <pc:docMk/>
            <pc:sldMk cId="1214035724" sldId="302"/>
            <ac:spMk id="26" creationId="{CF36DFC0-E6D8-0C25-F6DC-F0B8DB3316CD}"/>
          </ac:spMkLst>
        </pc:spChg>
        <pc:spChg chg="add mod">
          <ac:chgData name="Adrien HIRVOAS" userId="8487cbe6-c6c9-47c0-bd11-1aa32fbd2609" providerId="ADAL" clId="{F1E73A8D-9C6E-4B55-87E0-8662A212D2F5}" dt="2024-11-27T14:11:14.396" v="754"/>
          <ac:spMkLst>
            <pc:docMk/>
            <pc:sldMk cId="1214035724" sldId="302"/>
            <ac:spMk id="27" creationId="{B00E8461-2B16-169C-D74C-28552B61C849}"/>
          </ac:spMkLst>
        </pc:spChg>
        <pc:spChg chg="add mod">
          <ac:chgData name="Adrien HIRVOAS" userId="8487cbe6-c6c9-47c0-bd11-1aa32fbd2609" providerId="ADAL" clId="{F1E73A8D-9C6E-4B55-87E0-8662A212D2F5}" dt="2024-11-27T14:11:14.396" v="754"/>
          <ac:spMkLst>
            <pc:docMk/>
            <pc:sldMk cId="1214035724" sldId="302"/>
            <ac:spMk id="28" creationId="{B5A68E68-4846-D94F-1745-E47657DB8A1B}"/>
          </ac:spMkLst>
        </pc:spChg>
        <pc:spChg chg="add mod">
          <ac:chgData name="Adrien HIRVOAS" userId="8487cbe6-c6c9-47c0-bd11-1aa32fbd2609" providerId="ADAL" clId="{F1E73A8D-9C6E-4B55-87E0-8662A212D2F5}" dt="2024-11-27T14:11:14.396" v="754"/>
          <ac:spMkLst>
            <pc:docMk/>
            <pc:sldMk cId="1214035724" sldId="302"/>
            <ac:spMk id="29" creationId="{FE49C745-0F7E-096D-5448-7DACB47138D1}"/>
          </ac:spMkLst>
        </pc:spChg>
        <pc:spChg chg="add mod">
          <ac:chgData name="Adrien HIRVOAS" userId="8487cbe6-c6c9-47c0-bd11-1aa32fbd2609" providerId="ADAL" clId="{F1E73A8D-9C6E-4B55-87E0-8662A212D2F5}" dt="2024-11-27T14:11:14.396" v="754"/>
          <ac:spMkLst>
            <pc:docMk/>
            <pc:sldMk cId="1214035724" sldId="302"/>
            <ac:spMk id="30" creationId="{F7286C89-560F-939F-0FB8-0EA4F6610210}"/>
          </ac:spMkLst>
        </pc:spChg>
        <pc:spChg chg="add mod">
          <ac:chgData name="Adrien HIRVOAS" userId="8487cbe6-c6c9-47c0-bd11-1aa32fbd2609" providerId="ADAL" clId="{F1E73A8D-9C6E-4B55-87E0-8662A212D2F5}" dt="2024-11-27T14:11:14.396" v="754"/>
          <ac:spMkLst>
            <pc:docMk/>
            <pc:sldMk cId="1214035724" sldId="302"/>
            <ac:spMk id="31" creationId="{0E28A463-848E-DD1C-6328-518AB2B3CF0C}"/>
          </ac:spMkLst>
        </pc:spChg>
        <pc:spChg chg="add mod">
          <ac:chgData name="Adrien HIRVOAS" userId="8487cbe6-c6c9-47c0-bd11-1aa32fbd2609" providerId="ADAL" clId="{F1E73A8D-9C6E-4B55-87E0-8662A212D2F5}" dt="2024-11-27T14:11:25.180" v="756" actId="164"/>
          <ac:spMkLst>
            <pc:docMk/>
            <pc:sldMk cId="1214035724" sldId="302"/>
            <ac:spMk id="33" creationId="{35686EAF-DD35-E4CB-4AF7-9AE817BB51EC}"/>
          </ac:spMkLst>
        </pc:spChg>
        <pc:spChg chg="add mod">
          <ac:chgData name="Adrien HIRVOAS" userId="8487cbe6-c6c9-47c0-bd11-1aa32fbd2609" providerId="ADAL" clId="{F1E73A8D-9C6E-4B55-87E0-8662A212D2F5}" dt="2024-11-27T14:11:25.180" v="756" actId="164"/>
          <ac:spMkLst>
            <pc:docMk/>
            <pc:sldMk cId="1214035724" sldId="302"/>
            <ac:spMk id="34" creationId="{3B209B40-22B4-03E8-C1AF-085D5B29044D}"/>
          </ac:spMkLst>
        </pc:spChg>
        <pc:spChg chg="add mod">
          <ac:chgData name="Adrien HIRVOAS" userId="8487cbe6-c6c9-47c0-bd11-1aa32fbd2609" providerId="ADAL" clId="{F1E73A8D-9C6E-4B55-87E0-8662A212D2F5}" dt="2024-11-27T14:11:25.180" v="756" actId="164"/>
          <ac:spMkLst>
            <pc:docMk/>
            <pc:sldMk cId="1214035724" sldId="302"/>
            <ac:spMk id="35" creationId="{E38D243F-17E9-BB42-E60F-EE020C646503}"/>
          </ac:spMkLst>
        </pc:spChg>
        <pc:spChg chg="add mod">
          <ac:chgData name="Adrien HIRVOAS" userId="8487cbe6-c6c9-47c0-bd11-1aa32fbd2609" providerId="ADAL" clId="{F1E73A8D-9C6E-4B55-87E0-8662A212D2F5}" dt="2024-11-27T14:11:25.180" v="756" actId="164"/>
          <ac:spMkLst>
            <pc:docMk/>
            <pc:sldMk cId="1214035724" sldId="302"/>
            <ac:spMk id="36" creationId="{912AA391-4001-CCD0-8116-DF81A3388B0F}"/>
          </ac:spMkLst>
        </pc:spChg>
        <pc:spChg chg="add mod">
          <ac:chgData name="Adrien HIRVOAS" userId="8487cbe6-c6c9-47c0-bd11-1aa32fbd2609" providerId="ADAL" clId="{F1E73A8D-9C6E-4B55-87E0-8662A212D2F5}" dt="2024-11-27T14:11:25.180" v="756" actId="164"/>
          <ac:spMkLst>
            <pc:docMk/>
            <pc:sldMk cId="1214035724" sldId="302"/>
            <ac:spMk id="37" creationId="{9AC8FA5E-2B68-04FA-A8CB-91897B2E5A88}"/>
          </ac:spMkLst>
        </pc:spChg>
        <pc:spChg chg="add mod">
          <ac:chgData name="Adrien HIRVOAS" userId="8487cbe6-c6c9-47c0-bd11-1aa32fbd2609" providerId="ADAL" clId="{F1E73A8D-9C6E-4B55-87E0-8662A212D2F5}" dt="2024-11-27T14:11:25.180" v="756" actId="164"/>
          <ac:spMkLst>
            <pc:docMk/>
            <pc:sldMk cId="1214035724" sldId="302"/>
            <ac:spMk id="38" creationId="{7DB491BB-0960-84F4-741B-ECF9199CE129}"/>
          </ac:spMkLst>
        </pc:spChg>
        <pc:spChg chg="add mod">
          <ac:chgData name="Adrien HIRVOAS" userId="8487cbe6-c6c9-47c0-bd11-1aa32fbd2609" providerId="ADAL" clId="{F1E73A8D-9C6E-4B55-87E0-8662A212D2F5}" dt="2024-11-27T14:46:39.456" v="793" actId="14100"/>
          <ac:spMkLst>
            <pc:docMk/>
            <pc:sldMk cId="1214035724" sldId="302"/>
            <ac:spMk id="39" creationId="{CF36DFC0-E6D8-0C25-F6DC-F0B8DB3316CD}"/>
          </ac:spMkLst>
        </pc:spChg>
        <pc:spChg chg="add mod">
          <ac:chgData name="Adrien HIRVOAS" userId="8487cbe6-c6c9-47c0-bd11-1aa32fbd2609" providerId="ADAL" clId="{F1E73A8D-9C6E-4B55-87E0-8662A212D2F5}" dt="2024-11-27T14:47:02.035" v="830" actId="20577"/>
          <ac:spMkLst>
            <pc:docMk/>
            <pc:sldMk cId="1214035724" sldId="302"/>
            <ac:spMk id="40" creationId="{B00E8461-2B16-169C-D74C-28552B61C849}"/>
          </ac:spMkLst>
        </pc:spChg>
        <pc:spChg chg="add mod">
          <ac:chgData name="Adrien HIRVOAS" userId="8487cbe6-c6c9-47c0-bd11-1aa32fbd2609" providerId="ADAL" clId="{F1E73A8D-9C6E-4B55-87E0-8662A212D2F5}" dt="2024-11-27T14:46:52.043" v="813" actId="20577"/>
          <ac:spMkLst>
            <pc:docMk/>
            <pc:sldMk cId="1214035724" sldId="302"/>
            <ac:spMk id="41" creationId="{B5A68E68-4846-D94F-1745-E47657DB8A1B}"/>
          </ac:spMkLst>
        </pc:spChg>
        <pc:spChg chg="add mod">
          <ac:chgData name="Adrien HIRVOAS" userId="8487cbe6-c6c9-47c0-bd11-1aa32fbd2609" providerId="ADAL" clId="{F1E73A8D-9C6E-4B55-87E0-8662A212D2F5}" dt="2024-11-27T14:46:45.535" v="807" actId="20577"/>
          <ac:spMkLst>
            <pc:docMk/>
            <pc:sldMk cId="1214035724" sldId="302"/>
            <ac:spMk id="42" creationId="{FE49C745-0F7E-096D-5448-7DACB47138D1}"/>
          </ac:spMkLst>
        </pc:spChg>
        <pc:spChg chg="add mod">
          <ac:chgData name="Adrien HIRVOAS" userId="8487cbe6-c6c9-47c0-bd11-1aa32fbd2609" providerId="ADAL" clId="{F1E73A8D-9C6E-4B55-87E0-8662A212D2F5}" dt="2024-11-27T14:11:25.180" v="756" actId="164"/>
          <ac:spMkLst>
            <pc:docMk/>
            <pc:sldMk cId="1214035724" sldId="302"/>
            <ac:spMk id="43" creationId="{F7286C89-560F-939F-0FB8-0EA4F6610210}"/>
          </ac:spMkLst>
        </pc:spChg>
        <pc:spChg chg="add mod">
          <ac:chgData name="Adrien HIRVOAS" userId="8487cbe6-c6c9-47c0-bd11-1aa32fbd2609" providerId="ADAL" clId="{F1E73A8D-9C6E-4B55-87E0-8662A212D2F5}" dt="2024-11-27T14:11:25.180" v="756" actId="164"/>
          <ac:spMkLst>
            <pc:docMk/>
            <pc:sldMk cId="1214035724" sldId="302"/>
            <ac:spMk id="44" creationId="{0E28A463-848E-DD1C-6328-518AB2B3CF0C}"/>
          </ac:spMkLst>
        </pc:spChg>
        <pc:spChg chg="add mod">
          <ac:chgData name="Adrien HIRVOAS" userId="8487cbe6-c6c9-47c0-bd11-1aa32fbd2609" providerId="ADAL" clId="{F1E73A8D-9C6E-4B55-87E0-8662A212D2F5}" dt="2024-11-27T14:30:34.799" v="763"/>
          <ac:spMkLst>
            <pc:docMk/>
            <pc:sldMk cId="1214035724" sldId="302"/>
            <ac:spMk id="46" creationId="{BE80D4F9-9540-5CF0-4B81-C33AEF29A64E}"/>
          </ac:spMkLst>
        </pc:spChg>
        <pc:spChg chg="add mod">
          <ac:chgData name="Adrien HIRVOAS" userId="8487cbe6-c6c9-47c0-bd11-1aa32fbd2609" providerId="ADAL" clId="{F1E73A8D-9C6E-4B55-87E0-8662A212D2F5}" dt="2024-11-27T14:30:38.963" v="767"/>
          <ac:spMkLst>
            <pc:docMk/>
            <pc:sldMk cId="1214035724" sldId="302"/>
            <ac:spMk id="47" creationId="{BE80D4F9-9540-5CF0-4B81-C33AEF29A64E}"/>
          </ac:spMkLst>
        </pc:spChg>
        <pc:spChg chg="add mod">
          <ac:chgData name="Adrien HIRVOAS" userId="8487cbe6-c6c9-47c0-bd11-1aa32fbd2609" providerId="ADAL" clId="{F1E73A8D-9C6E-4B55-87E0-8662A212D2F5}" dt="2024-11-27T14:30:48.836" v="770" actId="14100"/>
          <ac:spMkLst>
            <pc:docMk/>
            <pc:sldMk cId="1214035724" sldId="302"/>
            <ac:spMk id="48" creationId="{BE80D4F9-9540-5CF0-4B81-C33AEF29A64E}"/>
          </ac:spMkLst>
        </pc:spChg>
        <pc:spChg chg="add mod">
          <ac:chgData name="Adrien HIRVOAS" userId="8487cbe6-c6c9-47c0-bd11-1aa32fbd2609" providerId="ADAL" clId="{F1E73A8D-9C6E-4B55-87E0-8662A212D2F5}" dt="2024-11-27T14:47:46.243" v="837" actId="14100"/>
          <ac:spMkLst>
            <pc:docMk/>
            <pc:sldMk cId="1214035724" sldId="302"/>
            <ac:spMk id="49" creationId="{25B48E60-187A-3E69-AFB0-5E1B4A5FE956}"/>
          </ac:spMkLst>
        </pc:spChg>
        <pc:spChg chg="add mod">
          <ac:chgData name="Adrien HIRVOAS" userId="8487cbe6-c6c9-47c0-bd11-1aa32fbd2609" providerId="ADAL" clId="{F1E73A8D-9C6E-4B55-87E0-8662A212D2F5}" dt="2024-11-27T14:48:30.349" v="843"/>
          <ac:spMkLst>
            <pc:docMk/>
            <pc:sldMk cId="1214035724" sldId="302"/>
            <ac:spMk id="50" creationId="{7EBA9ADF-1B97-DE9E-AADD-418EDEEF971D}"/>
          </ac:spMkLst>
        </pc:spChg>
        <pc:spChg chg="add mod">
          <ac:chgData name="Adrien HIRVOAS" userId="8487cbe6-c6c9-47c0-bd11-1aa32fbd2609" providerId="ADAL" clId="{F1E73A8D-9C6E-4B55-87E0-8662A212D2F5}" dt="2024-11-27T14:48:39.269" v="846" actId="14100"/>
          <ac:spMkLst>
            <pc:docMk/>
            <pc:sldMk cId="1214035724" sldId="302"/>
            <ac:spMk id="51" creationId="{7EBA9ADF-1B97-DE9E-AADD-418EDEEF971D}"/>
          </ac:spMkLst>
        </pc:spChg>
        <pc:grpChg chg="add mod">
          <ac:chgData name="Adrien HIRVOAS" userId="8487cbe6-c6c9-47c0-bd11-1aa32fbd2609" providerId="ADAL" clId="{F1E73A8D-9C6E-4B55-87E0-8662A212D2F5}" dt="2024-11-27T14:48:27.908" v="841" actId="1076"/>
          <ac:grpSpMkLst>
            <pc:docMk/>
            <pc:sldMk cId="1214035724" sldId="302"/>
            <ac:grpSpMk id="45" creationId="{2D380163-2F51-A505-20A7-40C4EAD30738}"/>
          </ac:grpSpMkLst>
        </pc:grpChg>
        <pc:picChg chg="add mod">
          <ac:chgData name="Adrien HIRVOAS" userId="8487cbe6-c6c9-47c0-bd11-1aa32fbd2609" providerId="ADAL" clId="{F1E73A8D-9C6E-4B55-87E0-8662A212D2F5}" dt="2024-11-27T14:10:57.773" v="752"/>
          <ac:picMkLst>
            <pc:docMk/>
            <pc:sldMk cId="1214035724" sldId="302"/>
            <ac:picMk id="6" creationId="{B2885A39-706E-F2EE-0FFF-125728224B0E}"/>
          </ac:picMkLst>
        </pc:picChg>
        <pc:picChg chg="add mod">
          <ac:chgData name="Adrien HIRVOAS" userId="8487cbe6-c6c9-47c0-bd11-1aa32fbd2609" providerId="ADAL" clId="{F1E73A8D-9C6E-4B55-87E0-8662A212D2F5}" dt="2024-11-27T14:11:14.396" v="754"/>
          <ac:picMkLst>
            <pc:docMk/>
            <pc:sldMk cId="1214035724" sldId="302"/>
            <ac:picMk id="19" creationId="{B2885A39-706E-F2EE-0FFF-125728224B0E}"/>
          </ac:picMkLst>
        </pc:picChg>
        <pc:picChg chg="add mod">
          <ac:chgData name="Adrien HIRVOAS" userId="8487cbe6-c6c9-47c0-bd11-1aa32fbd2609" providerId="ADAL" clId="{F1E73A8D-9C6E-4B55-87E0-8662A212D2F5}" dt="2024-11-27T14:47:38.863" v="835" actId="1076"/>
          <ac:picMkLst>
            <pc:docMk/>
            <pc:sldMk cId="1214035724" sldId="302"/>
            <ac:picMk id="32" creationId="{B2885A39-706E-F2EE-0FFF-125728224B0E}"/>
          </ac:picMkLst>
        </pc:picChg>
      </pc:sldChg>
      <pc:sldChg chg="addSp delSp modSp new mod ord modAnim">
        <pc:chgData name="Adrien HIRVOAS" userId="8487cbe6-c6c9-47c0-bd11-1aa32fbd2609" providerId="ADAL" clId="{F1E73A8D-9C6E-4B55-87E0-8662A212D2F5}" dt="2024-12-03T13:46:09.076" v="2430" actId="20577"/>
        <pc:sldMkLst>
          <pc:docMk/>
          <pc:sldMk cId="2023917348" sldId="303"/>
        </pc:sldMkLst>
        <pc:spChg chg="mod">
          <ac:chgData name="Adrien HIRVOAS" userId="8487cbe6-c6c9-47c0-bd11-1aa32fbd2609" providerId="ADAL" clId="{F1E73A8D-9C6E-4B55-87E0-8662A212D2F5}" dt="2024-12-03T13:46:09.076" v="2430" actId="20577"/>
          <ac:spMkLst>
            <pc:docMk/>
            <pc:sldMk cId="2023917348" sldId="303"/>
            <ac:spMk id="2" creationId="{15567F1A-A8A3-7F26-F35D-7433D3AA400D}"/>
          </ac:spMkLst>
        </pc:spChg>
        <pc:spChg chg="del">
          <ac:chgData name="Adrien HIRVOAS" userId="8487cbe6-c6c9-47c0-bd11-1aa32fbd2609" providerId="ADAL" clId="{F1E73A8D-9C6E-4B55-87E0-8662A212D2F5}" dt="2024-11-27T14:59:57.375" v="874" actId="478"/>
          <ac:spMkLst>
            <pc:docMk/>
            <pc:sldMk cId="2023917348" sldId="303"/>
            <ac:spMk id="3" creationId="{34F505FC-50A2-0C04-CCDB-DD500C100FDD}"/>
          </ac:spMkLst>
        </pc:spChg>
        <pc:spChg chg="mod">
          <ac:chgData name="Adrien HIRVOAS" userId="8487cbe6-c6c9-47c0-bd11-1aa32fbd2609" providerId="ADAL" clId="{F1E73A8D-9C6E-4B55-87E0-8662A212D2F5}" dt="2024-12-02T12:09:52.570" v="2405"/>
          <ac:spMkLst>
            <pc:docMk/>
            <pc:sldMk cId="2023917348" sldId="303"/>
            <ac:spMk id="4" creationId="{F2414F7F-149D-2580-9361-A8A78EE4B702}"/>
          </ac:spMkLst>
        </pc:spChg>
        <pc:spChg chg="mod">
          <ac:chgData name="Adrien HIRVOAS" userId="8487cbe6-c6c9-47c0-bd11-1aa32fbd2609" providerId="ADAL" clId="{F1E73A8D-9C6E-4B55-87E0-8662A212D2F5}" dt="2024-11-27T15:00:27.627" v="876" actId="26606"/>
          <ac:spMkLst>
            <pc:docMk/>
            <pc:sldMk cId="2023917348" sldId="303"/>
            <ac:spMk id="5" creationId="{DA159F3C-75EC-6F3C-8A73-8910293E3066}"/>
          </ac:spMkLst>
        </pc:spChg>
        <pc:picChg chg="add mod ord">
          <ac:chgData name="Adrien HIRVOAS" userId="8487cbe6-c6c9-47c0-bd11-1aa32fbd2609" providerId="ADAL" clId="{F1E73A8D-9C6E-4B55-87E0-8662A212D2F5}" dt="2024-11-27T15:00:27.627" v="876" actId="26606"/>
          <ac:picMkLst>
            <pc:docMk/>
            <pc:sldMk cId="2023917348" sldId="303"/>
            <ac:picMk id="6" creationId="{892B32AF-3749-BF5C-1855-B4915FC2721C}"/>
          </ac:picMkLst>
        </pc:picChg>
      </pc:sldChg>
      <pc:sldChg chg="modSp new del mod">
        <pc:chgData name="Adrien HIRVOAS" userId="8487cbe6-c6c9-47c0-bd11-1aa32fbd2609" providerId="ADAL" clId="{F1E73A8D-9C6E-4B55-87E0-8662A212D2F5}" dt="2024-11-27T15:20:59.970" v="920" actId="47"/>
        <pc:sldMkLst>
          <pc:docMk/>
          <pc:sldMk cId="3726996453" sldId="304"/>
        </pc:sldMkLst>
        <pc:spChg chg="mod">
          <ac:chgData name="Adrien HIRVOAS" userId="8487cbe6-c6c9-47c0-bd11-1aa32fbd2609" providerId="ADAL" clId="{F1E73A8D-9C6E-4B55-87E0-8662A212D2F5}" dt="2024-11-27T15:00:44.680" v="885" actId="20577"/>
          <ac:spMkLst>
            <pc:docMk/>
            <pc:sldMk cId="3726996453" sldId="304"/>
            <ac:spMk id="2" creationId="{49760831-8724-537A-D01B-6104B74E48FB}"/>
          </ac:spMkLst>
        </pc:spChg>
      </pc:sldChg>
      <pc:sldChg chg="addSp delSp modSp new mod modAnim">
        <pc:chgData name="Adrien HIRVOAS" userId="8487cbe6-c6c9-47c0-bd11-1aa32fbd2609" providerId="ADAL" clId="{F1E73A8D-9C6E-4B55-87E0-8662A212D2F5}" dt="2024-12-03T13:46:23.889" v="2432"/>
        <pc:sldMkLst>
          <pc:docMk/>
          <pc:sldMk cId="1623389106" sldId="305"/>
        </pc:sldMkLst>
        <pc:spChg chg="mod">
          <ac:chgData name="Adrien HIRVOAS" userId="8487cbe6-c6c9-47c0-bd11-1aa32fbd2609" providerId="ADAL" clId="{F1E73A8D-9C6E-4B55-87E0-8662A212D2F5}" dt="2024-12-03T13:46:23.889" v="2432"/>
          <ac:spMkLst>
            <pc:docMk/>
            <pc:sldMk cId="1623389106" sldId="305"/>
            <ac:spMk id="2" creationId="{11EB2486-FF1D-B6A1-F52C-34E709D35C25}"/>
          </ac:spMkLst>
        </pc:spChg>
        <pc:spChg chg="del">
          <ac:chgData name="Adrien HIRVOAS" userId="8487cbe6-c6c9-47c0-bd11-1aa32fbd2609" providerId="ADAL" clId="{F1E73A8D-9C6E-4B55-87E0-8662A212D2F5}" dt="2024-11-27T15:20:43.309" v="917" actId="478"/>
          <ac:spMkLst>
            <pc:docMk/>
            <pc:sldMk cId="1623389106" sldId="305"/>
            <ac:spMk id="3" creationId="{67AA509A-9574-55DF-6EA0-25A93163964A}"/>
          </ac:spMkLst>
        </pc:spChg>
        <pc:spChg chg="mod">
          <ac:chgData name="Adrien HIRVOAS" userId="8487cbe6-c6c9-47c0-bd11-1aa32fbd2609" providerId="ADAL" clId="{F1E73A8D-9C6E-4B55-87E0-8662A212D2F5}" dt="2024-12-02T12:09:55.620" v="2406"/>
          <ac:spMkLst>
            <pc:docMk/>
            <pc:sldMk cId="1623389106" sldId="305"/>
            <ac:spMk id="4" creationId="{9D32C2B4-6356-726F-DC28-62382DB7E96E}"/>
          </ac:spMkLst>
        </pc:spChg>
        <pc:spChg chg="mod">
          <ac:chgData name="Adrien HIRVOAS" userId="8487cbe6-c6c9-47c0-bd11-1aa32fbd2609" providerId="ADAL" clId="{F1E73A8D-9C6E-4B55-87E0-8662A212D2F5}" dt="2024-11-27T15:20:56.890" v="919" actId="26606"/>
          <ac:spMkLst>
            <pc:docMk/>
            <pc:sldMk cId="1623389106" sldId="305"/>
            <ac:spMk id="5" creationId="{8D1B47FA-E092-83DD-1459-595AA199F8FF}"/>
          </ac:spMkLst>
        </pc:spChg>
        <pc:picChg chg="add mod ord">
          <ac:chgData name="Adrien HIRVOAS" userId="8487cbe6-c6c9-47c0-bd11-1aa32fbd2609" providerId="ADAL" clId="{F1E73A8D-9C6E-4B55-87E0-8662A212D2F5}" dt="2024-11-27T15:20:56.890" v="919" actId="26606"/>
          <ac:picMkLst>
            <pc:docMk/>
            <pc:sldMk cId="1623389106" sldId="305"/>
            <ac:picMk id="6" creationId="{BAA5082B-F16B-18C9-A50F-08240F017ACF}"/>
          </ac:picMkLst>
        </pc:picChg>
      </pc:sldChg>
      <pc:sldChg chg="addSp delSp modSp new mod ord">
        <pc:chgData name="Adrien HIRVOAS" userId="8487cbe6-c6c9-47c0-bd11-1aa32fbd2609" providerId="ADAL" clId="{F1E73A8D-9C6E-4B55-87E0-8662A212D2F5}" dt="2024-12-02T12:09:59.228" v="2407"/>
        <pc:sldMkLst>
          <pc:docMk/>
          <pc:sldMk cId="342070831" sldId="306"/>
        </pc:sldMkLst>
        <pc:spChg chg="mod">
          <ac:chgData name="Adrien HIRVOAS" userId="8487cbe6-c6c9-47c0-bd11-1aa32fbd2609" providerId="ADAL" clId="{F1E73A8D-9C6E-4B55-87E0-8662A212D2F5}" dt="2024-12-02T09:48:07.852" v="1291" actId="26606"/>
          <ac:spMkLst>
            <pc:docMk/>
            <pc:sldMk cId="342070831" sldId="306"/>
            <ac:spMk id="2" creationId="{CB8A2CCE-3936-ACA0-9CA0-16D3BA78C3E7}"/>
          </ac:spMkLst>
        </pc:spChg>
        <pc:spChg chg="del">
          <ac:chgData name="Adrien HIRVOAS" userId="8487cbe6-c6c9-47c0-bd11-1aa32fbd2609" providerId="ADAL" clId="{F1E73A8D-9C6E-4B55-87E0-8662A212D2F5}" dt="2024-12-02T09:47:56.599" v="1284" actId="478"/>
          <ac:spMkLst>
            <pc:docMk/>
            <pc:sldMk cId="342070831" sldId="306"/>
            <ac:spMk id="3" creationId="{1E5C8FBC-FABB-C035-4EE9-D2AE7197CBA1}"/>
          </ac:spMkLst>
        </pc:spChg>
        <pc:spChg chg="mod">
          <ac:chgData name="Adrien HIRVOAS" userId="8487cbe6-c6c9-47c0-bd11-1aa32fbd2609" providerId="ADAL" clId="{F1E73A8D-9C6E-4B55-87E0-8662A212D2F5}" dt="2024-12-02T12:09:59.228" v="2407"/>
          <ac:spMkLst>
            <pc:docMk/>
            <pc:sldMk cId="342070831" sldId="306"/>
            <ac:spMk id="4" creationId="{E8BC7EB0-4B87-B6D6-9BD5-F315F33ECE1B}"/>
          </ac:spMkLst>
        </pc:spChg>
        <pc:spChg chg="mod">
          <ac:chgData name="Adrien HIRVOAS" userId="8487cbe6-c6c9-47c0-bd11-1aa32fbd2609" providerId="ADAL" clId="{F1E73A8D-9C6E-4B55-87E0-8662A212D2F5}" dt="2024-12-02T09:48:07.852" v="1291" actId="26606"/>
          <ac:spMkLst>
            <pc:docMk/>
            <pc:sldMk cId="342070831" sldId="306"/>
            <ac:spMk id="5" creationId="{7CBF12C9-C724-DE35-6695-64693943D27B}"/>
          </ac:spMkLst>
        </pc:spChg>
        <pc:picChg chg="add mod ord">
          <ac:chgData name="Adrien HIRVOAS" userId="8487cbe6-c6c9-47c0-bd11-1aa32fbd2609" providerId="ADAL" clId="{F1E73A8D-9C6E-4B55-87E0-8662A212D2F5}" dt="2024-12-02T09:54:14.451" v="1317" actId="12788"/>
          <ac:picMkLst>
            <pc:docMk/>
            <pc:sldMk cId="342070831" sldId="306"/>
            <ac:picMk id="7" creationId="{E8B00EA6-F127-C093-FAF7-F4BABC3F3ED9}"/>
          </ac:picMkLst>
        </pc:picChg>
      </pc:sldChg>
      <pc:sldChg chg="addSp delSp modSp new add del mod modShow">
        <pc:chgData name="Adrien HIRVOAS" userId="8487cbe6-c6c9-47c0-bd11-1aa32fbd2609" providerId="ADAL" clId="{F1E73A8D-9C6E-4B55-87E0-8662A212D2F5}" dt="2024-12-02T09:10:02.422" v="1122" actId="47"/>
        <pc:sldMkLst>
          <pc:docMk/>
          <pc:sldMk cId="1620212540" sldId="306"/>
        </pc:sldMkLst>
        <pc:spChg chg="mod">
          <ac:chgData name="Adrien HIRVOAS" userId="8487cbe6-c6c9-47c0-bd11-1aa32fbd2609" providerId="ADAL" clId="{F1E73A8D-9C6E-4B55-87E0-8662A212D2F5}" dt="2024-11-27T15:50:38.100" v="987"/>
          <ac:spMkLst>
            <pc:docMk/>
            <pc:sldMk cId="1620212540" sldId="306"/>
            <ac:spMk id="2" creationId="{74790C08-DF1A-A48D-ECA2-033BFED52D4C}"/>
          </ac:spMkLst>
        </pc:spChg>
        <pc:spChg chg="del">
          <ac:chgData name="Adrien HIRVOAS" userId="8487cbe6-c6c9-47c0-bd11-1aa32fbd2609" providerId="ADAL" clId="{F1E73A8D-9C6E-4B55-87E0-8662A212D2F5}" dt="2024-11-27T15:42:36.814" v="922" actId="478"/>
          <ac:spMkLst>
            <pc:docMk/>
            <pc:sldMk cId="1620212540" sldId="306"/>
            <ac:spMk id="3" creationId="{FEC8813D-4F73-9C30-DB8C-D8AA964033EE}"/>
          </ac:spMkLst>
        </pc:spChg>
        <pc:spChg chg="add mod">
          <ac:chgData name="Adrien HIRVOAS" userId="8487cbe6-c6c9-47c0-bd11-1aa32fbd2609" providerId="ADAL" clId="{F1E73A8D-9C6E-4B55-87E0-8662A212D2F5}" dt="2024-11-27T15:42:37.347" v="923"/>
          <ac:spMkLst>
            <pc:docMk/>
            <pc:sldMk cId="1620212540" sldId="306"/>
            <ac:spMk id="8" creationId="{53A912DC-0327-209B-242E-D6E296EF0CC5}"/>
          </ac:spMkLst>
        </pc:spChg>
        <pc:spChg chg="add mod">
          <ac:chgData name="Adrien HIRVOAS" userId="8487cbe6-c6c9-47c0-bd11-1aa32fbd2609" providerId="ADAL" clId="{F1E73A8D-9C6E-4B55-87E0-8662A212D2F5}" dt="2024-11-27T15:42:37.347" v="923"/>
          <ac:spMkLst>
            <pc:docMk/>
            <pc:sldMk cId="1620212540" sldId="306"/>
            <ac:spMk id="10" creationId="{0715C850-E304-8C9C-72DA-7E9AF84BA3D5}"/>
          </ac:spMkLst>
        </pc:spChg>
        <pc:spChg chg="add mod">
          <ac:chgData name="Adrien HIRVOAS" userId="8487cbe6-c6c9-47c0-bd11-1aa32fbd2609" providerId="ADAL" clId="{F1E73A8D-9C6E-4B55-87E0-8662A212D2F5}" dt="2024-11-27T15:42:37.347" v="923"/>
          <ac:spMkLst>
            <pc:docMk/>
            <pc:sldMk cId="1620212540" sldId="306"/>
            <ac:spMk id="11" creationId="{98B5AF1A-F431-4A49-C5FD-7F9C819BB1C1}"/>
          </ac:spMkLst>
        </pc:spChg>
        <pc:spChg chg="add mod">
          <ac:chgData name="Adrien HIRVOAS" userId="8487cbe6-c6c9-47c0-bd11-1aa32fbd2609" providerId="ADAL" clId="{F1E73A8D-9C6E-4B55-87E0-8662A212D2F5}" dt="2024-11-27T15:42:37.347" v="923"/>
          <ac:spMkLst>
            <pc:docMk/>
            <pc:sldMk cId="1620212540" sldId="306"/>
            <ac:spMk id="12" creationId="{0D14CD2B-CB3B-43D4-7CE5-B8FB73DEC78C}"/>
          </ac:spMkLst>
        </pc:spChg>
        <pc:spChg chg="add mod">
          <ac:chgData name="Adrien HIRVOAS" userId="8487cbe6-c6c9-47c0-bd11-1aa32fbd2609" providerId="ADAL" clId="{F1E73A8D-9C6E-4B55-87E0-8662A212D2F5}" dt="2024-11-27T15:42:37.347" v="923"/>
          <ac:spMkLst>
            <pc:docMk/>
            <pc:sldMk cId="1620212540" sldId="306"/>
            <ac:spMk id="14" creationId="{CDEE2DF6-5CC2-5736-5558-BCFCE189CE88}"/>
          </ac:spMkLst>
        </pc:spChg>
        <pc:spChg chg="add mod">
          <ac:chgData name="Adrien HIRVOAS" userId="8487cbe6-c6c9-47c0-bd11-1aa32fbd2609" providerId="ADAL" clId="{F1E73A8D-9C6E-4B55-87E0-8662A212D2F5}" dt="2024-11-27T15:42:37.347" v="923"/>
          <ac:spMkLst>
            <pc:docMk/>
            <pc:sldMk cId="1620212540" sldId="306"/>
            <ac:spMk id="20" creationId="{C6D77B49-4A7D-D8AA-CEE7-FDDCFFB9D1E4}"/>
          </ac:spMkLst>
        </pc:spChg>
        <pc:spChg chg="mod">
          <ac:chgData name="Adrien HIRVOAS" userId="8487cbe6-c6c9-47c0-bd11-1aa32fbd2609" providerId="ADAL" clId="{F1E73A8D-9C6E-4B55-87E0-8662A212D2F5}" dt="2024-11-27T15:42:37.347" v="923"/>
          <ac:spMkLst>
            <pc:docMk/>
            <pc:sldMk cId="1620212540" sldId="306"/>
            <ac:spMk id="23" creationId="{782BC7C2-6FD2-8322-BC74-E51F8B488380}"/>
          </ac:spMkLst>
        </pc:spChg>
        <pc:spChg chg="mod">
          <ac:chgData name="Adrien HIRVOAS" userId="8487cbe6-c6c9-47c0-bd11-1aa32fbd2609" providerId="ADAL" clId="{F1E73A8D-9C6E-4B55-87E0-8662A212D2F5}" dt="2024-11-27T15:42:37.347" v="923"/>
          <ac:spMkLst>
            <pc:docMk/>
            <pc:sldMk cId="1620212540" sldId="306"/>
            <ac:spMk id="25" creationId="{D77F1D76-8980-10B4-DC1F-C240C710BDDA}"/>
          </ac:spMkLst>
        </pc:spChg>
        <pc:spChg chg="add mod">
          <ac:chgData name="Adrien HIRVOAS" userId="8487cbe6-c6c9-47c0-bd11-1aa32fbd2609" providerId="ADAL" clId="{F1E73A8D-9C6E-4B55-87E0-8662A212D2F5}" dt="2024-11-27T15:42:37.347" v="923"/>
          <ac:spMkLst>
            <pc:docMk/>
            <pc:sldMk cId="1620212540" sldId="306"/>
            <ac:spMk id="27" creationId="{26D41465-5A87-6C14-2D0C-F7FEDEC9973D}"/>
          </ac:spMkLst>
        </pc:spChg>
        <pc:spChg chg="add mod">
          <ac:chgData name="Adrien HIRVOAS" userId="8487cbe6-c6c9-47c0-bd11-1aa32fbd2609" providerId="ADAL" clId="{F1E73A8D-9C6E-4B55-87E0-8662A212D2F5}" dt="2024-11-27T15:48:20.170" v="949" actId="1076"/>
          <ac:spMkLst>
            <pc:docMk/>
            <pc:sldMk cId="1620212540" sldId="306"/>
            <ac:spMk id="37" creationId="{A6A40500-DFC1-B273-B816-5E7F0CA2C458}"/>
          </ac:spMkLst>
        </pc:spChg>
        <pc:spChg chg="add mod">
          <ac:chgData name="Adrien HIRVOAS" userId="8487cbe6-c6c9-47c0-bd11-1aa32fbd2609" providerId="ADAL" clId="{F1E73A8D-9C6E-4B55-87E0-8662A212D2F5}" dt="2024-11-27T15:48:38.462" v="952" actId="1076"/>
          <ac:spMkLst>
            <pc:docMk/>
            <pc:sldMk cId="1620212540" sldId="306"/>
            <ac:spMk id="38" creationId="{895A819A-0B58-544B-1F6B-40538E28C40C}"/>
          </ac:spMkLst>
        </pc:spChg>
        <pc:spChg chg="add mod">
          <ac:chgData name="Adrien HIRVOAS" userId="8487cbe6-c6c9-47c0-bd11-1aa32fbd2609" providerId="ADAL" clId="{F1E73A8D-9C6E-4B55-87E0-8662A212D2F5}" dt="2024-11-27T15:49:02.918" v="969" actId="1076"/>
          <ac:spMkLst>
            <pc:docMk/>
            <pc:sldMk cId="1620212540" sldId="306"/>
            <ac:spMk id="39" creationId="{E9FAD4FB-8F5F-D040-F05D-F726DEDA7E7C}"/>
          </ac:spMkLst>
        </pc:spChg>
        <pc:spChg chg="add mod">
          <ac:chgData name="Adrien HIRVOAS" userId="8487cbe6-c6c9-47c0-bd11-1aa32fbd2609" providerId="ADAL" clId="{F1E73A8D-9C6E-4B55-87E0-8662A212D2F5}" dt="2024-11-27T15:49:16.967" v="973" actId="1076"/>
          <ac:spMkLst>
            <pc:docMk/>
            <pc:sldMk cId="1620212540" sldId="306"/>
            <ac:spMk id="41" creationId="{8DB283AF-F4DB-F920-12E4-964C7068211D}"/>
          </ac:spMkLst>
        </pc:spChg>
        <pc:spChg chg="add mod">
          <ac:chgData name="Adrien HIRVOAS" userId="8487cbe6-c6c9-47c0-bd11-1aa32fbd2609" providerId="ADAL" clId="{F1E73A8D-9C6E-4B55-87E0-8662A212D2F5}" dt="2024-11-27T15:55:37.418" v="988" actId="208"/>
          <ac:spMkLst>
            <pc:docMk/>
            <pc:sldMk cId="1620212540" sldId="306"/>
            <ac:spMk id="42" creationId="{2A14B351-3A91-7B8F-89D6-EEF31DEF9335}"/>
          </ac:spMkLst>
        </pc:spChg>
        <pc:grpChg chg="add mod">
          <ac:chgData name="Adrien HIRVOAS" userId="8487cbe6-c6c9-47c0-bd11-1aa32fbd2609" providerId="ADAL" clId="{F1E73A8D-9C6E-4B55-87E0-8662A212D2F5}" dt="2024-11-27T15:45:33.248" v="937" actId="1076"/>
          <ac:grpSpMkLst>
            <pc:docMk/>
            <pc:sldMk cId="1620212540" sldId="306"/>
            <ac:grpSpMk id="22" creationId="{18051562-C9F3-1EC8-D0F5-E30A0F57AD58}"/>
          </ac:grpSpMkLst>
        </pc:grpChg>
        <pc:picChg chg="add mod">
          <ac:chgData name="Adrien HIRVOAS" userId="8487cbe6-c6c9-47c0-bd11-1aa32fbd2609" providerId="ADAL" clId="{F1E73A8D-9C6E-4B55-87E0-8662A212D2F5}" dt="2024-11-27T15:45:29.535" v="936" actId="1076"/>
          <ac:picMkLst>
            <pc:docMk/>
            <pc:sldMk cId="1620212540" sldId="306"/>
            <ac:picMk id="6" creationId="{AED983D1-E168-A41D-ED61-45C5FFE5EA5C}"/>
          </ac:picMkLst>
        </pc:picChg>
        <pc:picChg chg="add mod">
          <ac:chgData name="Adrien HIRVOAS" userId="8487cbe6-c6c9-47c0-bd11-1aa32fbd2609" providerId="ADAL" clId="{F1E73A8D-9C6E-4B55-87E0-8662A212D2F5}" dt="2024-11-27T15:42:37.347" v="923"/>
          <ac:picMkLst>
            <pc:docMk/>
            <pc:sldMk cId="1620212540" sldId="306"/>
            <ac:picMk id="7" creationId="{DD3BCD0F-6351-4F97-73F7-73B8AAA77581}"/>
          </ac:picMkLst>
        </pc:picChg>
        <pc:picChg chg="add mod">
          <ac:chgData name="Adrien HIRVOAS" userId="8487cbe6-c6c9-47c0-bd11-1aa32fbd2609" providerId="ADAL" clId="{F1E73A8D-9C6E-4B55-87E0-8662A212D2F5}" dt="2024-11-27T15:42:37.347" v="923"/>
          <ac:picMkLst>
            <pc:docMk/>
            <pc:sldMk cId="1620212540" sldId="306"/>
            <ac:picMk id="9" creationId="{2F0740D0-9CA2-D534-AB36-EBB175FF5B29}"/>
          </ac:picMkLst>
        </pc:picChg>
        <pc:picChg chg="add mod">
          <ac:chgData name="Adrien HIRVOAS" userId="8487cbe6-c6c9-47c0-bd11-1aa32fbd2609" providerId="ADAL" clId="{F1E73A8D-9C6E-4B55-87E0-8662A212D2F5}" dt="2024-11-27T15:44:06.574" v="932" actId="1076"/>
          <ac:picMkLst>
            <pc:docMk/>
            <pc:sldMk cId="1620212540" sldId="306"/>
            <ac:picMk id="13" creationId="{DD16F104-0EA5-80F3-E7CA-221C50485F7A}"/>
          </ac:picMkLst>
        </pc:picChg>
        <pc:picChg chg="add mod">
          <ac:chgData name="Adrien HIRVOAS" userId="8487cbe6-c6c9-47c0-bd11-1aa32fbd2609" providerId="ADAL" clId="{F1E73A8D-9C6E-4B55-87E0-8662A212D2F5}" dt="2024-11-27T15:45:53.354" v="940" actId="1076"/>
          <ac:picMkLst>
            <pc:docMk/>
            <pc:sldMk cId="1620212540" sldId="306"/>
            <ac:picMk id="19" creationId="{835506DD-F93C-6CCD-8769-EBD9E4B1EC00}"/>
          </ac:picMkLst>
        </pc:picChg>
        <pc:picChg chg="mod">
          <ac:chgData name="Adrien HIRVOAS" userId="8487cbe6-c6c9-47c0-bd11-1aa32fbd2609" providerId="ADAL" clId="{F1E73A8D-9C6E-4B55-87E0-8662A212D2F5}" dt="2024-11-27T15:42:37.347" v="923"/>
          <ac:picMkLst>
            <pc:docMk/>
            <pc:sldMk cId="1620212540" sldId="306"/>
            <ac:picMk id="24" creationId="{38B1DF05-C72A-2976-2089-B8EE8A0A0710}"/>
          </ac:picMkLst>
        </pc:picChg>
        <pc:picChg chg="add del mod">
          <ac:chgData name="Adrien HIRVOAS" userId="8487cbe6-c6c9-47c0-bd11-1aa32fbd2609" providerId="ADAL" clId="{F1E73A8D-9C6E-4B55-87E0-8662A212D2F5}" dt="2024-11-27T15:48:29.067" v="950" actId="478"/>
          <ac:picMkLst>
            <pc:docMk/>
            <pc:sldMk cId="1620212540" sldId="306"/>
            <ac:picMk id="28" creationId="{5FC58A71-7866-A345-CB7B-C66A939720D9}"/>
          </ac:picMkLst>
        </pc:picChg>
        <pc:picChg chg="add mod">
          <ac:chgData name="Adrien HIRVOAS" userId="8487cbe6-c6c9-47c0-bd11-1aa32fbd2609" providerId="ADAL" clId="{F1E73A8D-9C6E-4B55-87E0-8662A212D2F5}" dt="2024-11-27T15:48:43.013" v="967" actId="1035"/>
          <ac:picMkLst>
            <pc:docMk/>
            <pc:sldMk cId="1620212540" sldId="306"/>
            <ac:picMk id="32" creationId="{3165FDCA-D449-E122-5E2B-84E0732038E1}"/>
          </ac:picMkLst>
        </pc:picChg>
        <pc:cxnChg chg="add mod">
          <ac:chgData name="Adrien HIRVOAS" userId="8487cbe6-c6c9-47c0-bd11-1aa32fbd2609" providerId="ADAL" clId="{F1E73A8D-9C6E-4B55-87E0-8662A212D2F5}" dt="2024-11-27T15:42:37.347" v="923"/>
          <ac:cxnSpMkLst>
            <pc:docMk/>
            <pc:sldMk cId="1620212540" sldId="306"/>
            <ac:cxnSpMk id="15" creationId="{D829BC12-360F-76D6-48EB-16F4BB800759}"/>
          </ac:cxnSpMkLst>
        </pc:cxnChg>
        <pc:cxnChg chg="add mod">
          <ac:chgData name="Adrien HIRVOAS" userId="8487cbe6-c6c9-47c0-bd11-1aa32fbd2609" providerId="ADAL" clId="{F1E73A8D-9C6E-4B55-87E0-8662A212D2F5}" dt="2024-11-27T15:45:25.219" v="934" actId="14100"/>
          <ac:cxnSpMkLst>
            <pc:docMk/>
            <pc:sldMk cId="1620212540" sldId="306"/>
            <ac:cxnSpMk id="16" creationId="{5A4E74CD-AB39-73E3-A719-3D45E15D1F80}"/>
          </ac:cxnSpMkLst>
        </pc:cxnChg>
        <pc:cxnChg chg="add mod">
          <ac:chgData name="Adrien HIRVOAS" userId="8487cbe6-c6c9-47c0-bd11-1aa32fbd2609" providerId="ADAL" clId="{F1E73A8D-9C6E-4B55-87E0-8662A212D2F5}" dt="2024-11-27T15:42:37.347" v="923"/>
          <ac:cxnSpMkLst>
            <pc:docMk/>
            <pc:sldMk cId="1620212540" sldId="306"/>
            <ac:cxnSpMk id="17" creationId="{5FBAD1FC-49AB-32FC-3E75-BDDAFE2867D5}"/>
          </ac:cxnSpMkLst>
        </pc:cxnChg>
        <pc:cxnChg chg="add mod">
          <ac:chgData name="Adrien HIRVOAS" userId="8487cbe6-c6c9-47c0-bd11-1aa32fbd2609" providerId="ADAL" clId="{F1E73A8D-9C6E-4B55-87E0-8662A212D2F5}" dt="2024-11-27T15:42:37.347" v="923"/>
          <ac:cxnSpMkLst>
            <pc:docMk/>
            <pc:sldMk cId="1620212540" sldId="306"/>
            <ac:cxnSpMk id="18" creationId="{063042DD-7C43-320B-1489-7D72BCE86F47}"/>
          </ac:cxnSpMkLst>
        </pc:cxnChg>
        <pc:cxnChg chg="add mod">
          <ac:chgData name="Adrien HIRVOAS" userId="8487cbe6-c6c9-47c0-bd11-1aa32fbd2609" providerId="ADAL" clId="{F1E73A8D-9C6E-4B55-87E0-8662A212D2F5}" dt="2024-11-27T15:45:48.078" v="939" actId="1076"/>
          <ac:cxnSpMkLst>
            <pc:docMk/>
            <pc:sldMk cId="1620212540" sldId="306"/>
            <ac:cxnSpMk id="21" creationId="{DD27DB6A-BAD1-EE60-8BD3-C37A6D705584}"/>
          </ac:cxnSpMkLst>
        </pc:cxnChg>
        <pc:cxnChg chg="add mod">
          <ac:chgData name="Adrien HIRVOAS" userId="8487cbe6-c6c9-47c0-bd11-1aa32fbd2609" providerId="ADAL" clId="{F1E73A8D-9C6E-4B55-87E0-8662A212D2F5}" dt="2024-11-27T15:45:38.396" v="938" actId="14100"/>
          <ac:cxnSpMkLst>
            <pc:docMk/>
            <pc:sldMk cId="1620212540" sldId="306"/>
            <ac:cxnSpMk id="26" creationId="{C9F2330A-07CE-9B36-E5C7-B6498B6AD866}"/>
          </ac:cxnSpMkLst>
        </pc:cxnChg>
        <pc:cxnChg chg="add mod">
          <ac:chgData name="Adrien HIRVOAS" userId="8487cbe6-c6c9-47c0-bd11-1aa32fbd2609" providerId="ADAL" clId="{F1E73A8D-9C6E-4B55-87E0-8662A212D2F5}" dt="2024-11-27T15:43:03.010" v="928" actId="14100"/>
          <ac:cxnSpMkLst>
            <pc:docMk/>
            <pc:sldMk cId="1620212540" sldId="306"/>
            <ac:cxnSpMk id="29" creationId="{5C3694AD-5533-BE50-77A1-544095CDE2CA}"/>
          </ac:cxnSpMkLst>
        </pc:cxnChg>
        <pc:cxnChg chg="add mod">
          <ac:chgData name="Adrien HIRVOAS" userId="8487cbe6-c6c9-47c0-bd11-1aa32fbd2609" providerId="ADAL" clId="{F1E73A8D-9C6E-4B55-87E0-8662A212D2F5}" dt="2024-11-27T15:49:09.866" v="971" actId="1076"/>
          <ac:cxnSpMkLst>
            <pc:docMk/>
            <pc:sldMk cId="1620212540" sldId="306"/>
            <ac:cxnSpMk id="40" creationId="{2B8EA90F-EB28-FE7A-F1AC-931B9B0A1BFD}"/>
          </ac:cxnSpMkLst>
        </pc:cxnChg>
        <pc:cxnChg chg="add mod">
          <ac:chgData name="Adrien HIRVOAS" userId="8487cbe6-c6c9-47c0-bd11-1aa32fbd2609" providerId="ADAL" clId="{F1E73A8D-9C6E-4B55-87E0-8662A212D2F5}" dt="2024-11-27T15:49:37.384" v="978" actId="14100"/>
          <ac:cxnSpMkLst>
            <pc:docMk/>
            <pc:sldMk cId="1620212540" sldId="306"/>
            <ac:cxnSpMk id="43" creationId="{6CDB0EAC-E8A7-E678-2C5D-B726C4F6A41F}"/>
          </ac:cxnSpMkLst>
        </pc:cxnChg>
      </pc:sldChg>
      <pc:sldChg chg="addSp delSp modSp new mod ord">
        <pc:chgData name="Adrien HIRVOAS" userId="8487cbe6-c6c9-47c0-bd11-1aa32fbd2609" providerId="ADAL" clId="{F1E73A8D-9C6E-4B55-87E0-8662A212D2F5}" dt="2024-12-02T12:10:19.821" v="2413"/>
        <pc:sldMkLst>
          <pc:docMk/>
          <pc:sldMk cId="314679282" sldId="307"/>
        </pc:sldMkLst>
        <pc:spChg chg="mod">
          <ac:chgData name="Adrien HIRVOAS" userId="8487cbe6-c6c9-47c0-bd11-1aa32fbd2609" providerId="ADAL" clId="{F1E73A8D-9C6E-4B55-87E0-8662A212D2F5}" dt="2024-12-02T09:55:48.084" v="1390"/>
          <ac:spMkLst>
            <pc:docMk/>
            <pc:sldMk cId="314679282" sldId="307"/>
            <ac:spMk id="2" creationId="{16F7A4DB-730A-329F-36A5-E9986FD198AF}"/>
          </ac:spMkLst>
        </pc:spChg>
        <pc:spChg chg="del">
          <ac:chgData name="Adrien HIRVOAS" userId="8487cbe6-c6c9-47c0-bd11-1aa32fbd2609" providerId="ADAL" clId="{F1E73A8D-9C6E-4B55-87E0-8662A212D2F5}" dt="2024-12-02T09:48:34.150" v="1293" actId="478"/>
          <ac:spMkLst>
            <pc:docMk/>
            <pc:sldMk cId="314679282" sldId="307"/>
            <ac:spMk id="3" creationId="{5434B936-F116-7AEF-2CB8-28EE34226FBC}"/>
          </ac:spMkLst>
        </pc:spChg>
        <pc:spChg chg="mod">
          <ac:chgData name="Adrien HIRVOAS" userId="8487cbe6-c6c9-47c0-bd11-1aa32fbd2609" providerId="ADAL" clId="{F1E73A8D-9C6E-4B55-87E0-8662A212D2F5}" dt="2024-12-02T12:10:19.821" v="2413"/>
          <ac:spMkLst>
            <pc:docMk/>
            <pc:sldMk cId="314679282" sldId="307"/>
            <ac:spMk id="4" creationId="{949C31AC-D809-ECB2-A457-339745096904}"/>
          </ac:spMkLst>
        </pc:spChg>
        <pc:spChg chg="add mod">
          <ac:chgData name="Adrien HIRVOAS" userId="8487cbe6-c6c9-47c0-bd11-1aa32fbd2609" providerId="ADAL" clId="{F1E73A8D-9C6E-4B55-87E0-8662A212D2F5}" dt="2024-12-02T10:01:45.367" v="1418" actId="1076"/>
          <ac:spMkLst>
            <pc:docMk/>
            <pc:sldMk cId="314679282" sldId="307"/>
            <ac:spMk id="9" creationId="{8B8B1394-8AD5-279E-2C68-A537BC991315}"/>
          </ac:spMkLst>
        </pc:spChg>
        <pc:picChg chg="add mod">
          <ac:chgData name="Adrien HIRVOAS" userId="8487cbe6-c6c9-47c0-bd11-1aa32fbd2609" providerId="ADAL" clId="{F1E73A8D-9C6E-4B55-87E0-8662A212D2F5}" dt="2024-12-02T09:54:39.136" v="1322" actId="12789"/>
          <ac:picMkLst>
            <pc:docMk/>
            <pc:sldMk cId="314679282" sldId="307"/>
            <ac:picMk id="7" creationId="{C9EBC074-99A4-A851-FBA6-5320536514E2}"/>
          </ac:picMkLst>
        </pc:picChg>
        <pc:picChg chg="add mod">
          <ac:chgData name="Adrien HIRVOAS" userId="8487cbe6-c6c9-47c0-bd11-1aa32fbd2609" providerId="ADAL" clId="{F1E73A8D-9C6E-4B55-87E0-8662A212D2F5}" dt="2024-12-02T09:51:06.705" v="1303"/>
          <ac:picMkLst>
            <pc:docMk/>
            <pc:sldMk cId="314679282" sldId="307"/>
            <ac:picMk id="8" creationId="{F69DCDB0-4D6C-2189-D0EA-946068495E32}"/>
          </ac:picMkLst>
        </pc:picChg>
      </pc:sldChg>
      <pc:sldChg chg="addSp modSp new del mod">
        <pc:chgData name="Adrien HIRVOAS" userId="8487cbe6-c6c9-47c0-bd11-1aa32fbd2609" providerId="ADAL" clId="{F1E73A8D-9C6E-4B55-87E0-8662A212D2F5}" dt="2024-11-29T17:02:15.247" v="1034" actId="47"/>
        <pc:sldMkLst>
          <pc:docMk/>
          <pc:sldMk cId="2409643994" sldId="307"/>
        </pc:sldMkLst>
        <pc:spChg chg="mod">
          <ac:chgData name="Adrien HIRVOAS" userId="8487cbe6-c6c9-47c0-bd11-1aa32fbd2609" providerId="ADAL" clId="{F1E73A8D-9C6E-4B55-87E0-8662A212D2F5}" dt="2024-11-27T16:08:43.190" v="1029" actId="27636"/>
          <ac:spMkLst>
            <pc:docMk/>
            <pc:sldMk cId="2409643994" sldId="307"/>
            <ac:spMk id="3" creationId="{75DD70B7-99DC-A5E5-31CD-B17B0F714211}"/>
          </ac:spMkLst>
        </pc:spChg>
        <pc:picChg chg="add mod">
          <ac:chgData name="Adrien HIRVOAS" userId="8487cbe6-c6c9-47c0-bd11-1aa32fbd2609" providerId="ADAL" clId="{F1E73A8D-9C6E-4B55-87E0-8662A212D2F5}" dt="2024-11-27T16:10:13.544" v="1032"/>
          <ac:picMkLst>
            <pc:docMk/>
            <pc:sldMk cId="2409643994" sldId="307"/>
            <ac:picMk id="6" creationId="{2B792FFA-891A-564D-C323-D81C1571862C}"/>
          </ac:picMkLst>
        </pc:picChg>
      </pc:sldChg>
      <pc:sldChg chg="addSp delSp modSp new mod">
        <pc:chgData name="Adrien HIRVOAS" userId="8487cbe6-c6c9-47c0-bd11-1aa32fbd2609" providerId="ADAL" clId="{F1E73A8D-9C6E-4B55-87E0-8662A212D2F5}" dt="2024-12-02T12:10:22.499" v="2414"/>
        <pc:sldMkLst>
          <pc:docMk/>
          <pc:sldMk cId="330351811" sldId="308"/>
        </pc:sldMkLst>
        <pc:spChg chg="mod">
          <ac:chgData name="Adrien HIRVOAS" userId="8487cbe6-c6c9-47c0-bd11-1aa32fbd2609" providerId="ADAL" clId="{F1E73A8D-9C6E-4B55-87E0-8662A212D2F5}" dt="2024-12-02T10:02:52.682" v="1444" actId="20577"/>
          <ac:spMkLst>
            <pc:docMk/>
            <pc:sldMk cId="330351811" sldId="308"/>
            <ac:spMk id="2" creationId="{18EAD76F-F65B-5555-E333-DD3A646C6D04}"/>
          </ac:spMkLst>
        </pc:spChg>
        <pc:spChg chg="del">
          <ac:chgData name="Adrien HIRVOAS" userId="8487cbe6-c6c9-47c0-bd11-1aa32fbd2609" providerId="ADAL" clId="{F1E73A8D-9C6E-4B55-87E0-8662A212D2F5}" dt="2024-12-02T10:02:58.065" v="1445" actId="478"/>
          <ac:spMkLst>
            <pc:docMk/>
            <pc:sldMk cId="330351811" sldId="308"/>
            <ac:spMk id="3" creationId="{2C3537CA-B29B-6C25-4C42-E932CD6386AD}"/>
          </ac:spMkLst>
        </pc:spChg>
        <pc:spChg chg="mod">
          <ac:chgData name="Adrien HIRVOAS" userId="8487cbe6-c6c9-47c0-bd11-1aa32fbd2609" providerId="ADAL" clId="{F1E73A8D-9C6E-4B55-87E0-8662A212D2F5}" dt="2024-12-02T12:10:22.499" v="2414"/>
          <ac:spMkLst>
            <pc:docMk/>
            <pc:sldMk cId="330351811" sldId="308"/>
            <ac:spMk id="4" creationId="{9D1C38B7-7617-41E4-C559-D42EE019B670}"/>
          </ac:spMkLst>
        </pc:spChg>
        <pc:spChg chg="add mod">
          <ac:chgData name="Adrien HIRVOAS" userId="8487cbe6-c6c9-47c0-bd11-1aa32fbd2609" providerId="ADAL" clId="{F1E73A8D-9C6E-4B55-87E0-8662A212D2F5}" dt="2024-12-02T10:03:43.810" v="1452" actId="1076"/>
          <ac:spMkLst>
            <pc:docMk/>
            <pc:sldMk cId="330351811" sldId="308"/>
            <ac:spMk id="6" creationId="{399C5B50-6460-5016-D09B-9D3156480432}"/>
          </ac:spMkLst>
        </pc:spChg>
        <pc:spChg chg="add mod">
          <ac:chgData name="Adrien HIRVOAS" userId="8487cbe6-c6c9-47c0-bd11-1aa32fbd2609" providerId="ADAL" clId="{F1E73A8D-9C6E-4B55-87E0-8662A212D2F5}" dt="2024-12-02T10:04:50.979" v="1460" actId="14100"/>
          <ac:spMkLst>
            <pc:docMk/>
            <pc:sldMk cId="330351811" sldId="308"/>
            <ac:spMk id="7" creationId="{2F9D25F1-E3F4-2C7A-DFFC-9023E070D76A}"/>
          </ac:spMkLst>
        </pc:spChg>
        <pc:spChg chg="add mod">
          <ac:chgData name="Adrien HIRVOAS" userId="8487cbe6-c6c9-47c0-bd11-1aa32fbd2609" providerId="ADAL" clId="{F1E73A8D-9C6E-4B55-87E0-8662A212D2F5}" dt="2024-12-02T10:10:23.354" v="1524" actId="1076"/>
          <ac:spMkLst>
            <pc:docMk/>
            <pc:sldMk cId="330351811" sldId="308"/>
            <ac:spMk id="8" creationId="{FA307ADD-ACB3-A43F-242D-5FE644E21BF8}"/>
          </ac:spMkLst>
        </pc:spChg>
        <pc:spChg chg="add mod">
          <ac:chgData name="Adrien HIRVOAS" userId="8487cbe6-c6c9-47c0-bd11-1aa32fbd2609" providerId="ADAL" clId="{F1E73A8D-9C6E-4B55-87E0-8662A212D2F5}" dt="2024-12-02T10:07:50.097" v="1498" actId="1076"/>
          <ac:spMkLst>
            <pc:docMk/>
            <pc:sldMk cId="330351811" sldId="308"/>
            <ac:spMk id="9" creationId="{9A684738-E6EC-CDC1-6C8E-1052078A9F3C}"/>
          </ac:spMkLst>
        </pc:spChg>
        <pc:spChg chg="add mod">
          <ac:chgData name="Adrien HIRVOAS" userId="8487cbe6-c6c9-47c0-bd11-1aa32fbd2609" providerId="ADAL" clId="{F1E73A8D-9C6E-4B55-87E0-8662A212D2F5}" dt="2024-12-02T10:08:10.941" v="1521" actId="20577"/>
          <ac:spMkLst>
            <pc:docMk/>
            <pc:sldMk cId="330351811" sldId="308"/>
            <ac:spMk id="10" creationId="{0D60E508-D1D5-0E60-D087-B651FCC4CED9}"/>
          </ac:spMkLst>
        </pc:spChg>
        <pc:spChg chg="add mod">
          <ac:chgData name="Adrien HIRVOAS" userId="8487cbe6-c6c9-47c0-bd11-1aa32fbd2609" providerId="ADAL" clId="{F1E73A8D-9C6E-4B55-87E0-8662A212D2F5}" dt="2024-12-02T10:11:44.521" v="1620" actId="20577"/>
          <ac:spMkLst>
            <pc:docMk/>
            <pc:sldMk cId="330351811" sldId="308"/>
            <ac:spMk id="11" creationId="{02558C45-88CC-400E-5451-6C88A0F7B764}"/>
          </ac:spMkLst>
        </pc:spChg>
        <pc:cxnChg chg="add mod">
          <ac:chgData name="Adrien HIRVOAS" userId="8487cbe6-c6c9-47c0-bd11-1aa32fbd2609" providerId="ADAL" clId="{F1E73A8D-9C6E-4B55-87E0-8662A212D2F5}" dt="2024-12-02T10:13:05.649" v="1624" actId="14100"/>
          <ac:cxnSpMkLst>
            <pc:docMk/>
            <pc:sldMk cId="330351811" sldId="308"/>
            <ac:cxnSpMk id="13" creationId="{D00A4B9E-EFD1-EE55-EFA4-AF74161D73C0}"/>
          </ac:cxnSpMkLst>
        </pc:cxnChg>
        <pc:cxnChg chg="add mod">
          <ac:chgData name="Adrien HIRVOAS" userId="8487cbe6-c6c9-47c0-bd11-1aa32fbd2609" providerId="ADAL" clId="{F1E73A8D-9C6E-4B55-87E0-8662A212D2F5}" dt="2024-12-02T10:13:15.596" v="1627" actId="14100"/>
          <ac:cxnSpMkLst>
            <pc:docMk/>
            <pc:sldMk cId="330351811" sldId="308"/>
            <ac:cxnSpMk id="14" creationId="{ED67EE11-B626-1C95-3519-1C0ACDDC11BE}"/>
          </ac:cxnSpMkLst>
        </pc:cxnChg>
        <pc:cxnChg chg="add mod">
          <ac:chgData name="Adrien HIRVOAS" userId="8487cbe6-c6c9-47c0-bd11-1aa32fbd2609" providerId="ADAL" clId="{F1E73A8D-9C6E-4B55-87E0-8662A212D2F5}" dt="2024-12-02T10:13:18.640" v="1628"/>
          <ac:cxnSpMkLst>
            <pc:docMk/>
            <pc:sldMk cId="330351811" sldId="308"/>
            <ac:cxnSpMk id="18" creationId="{F759544F-4750-CC47-3A00-C6046FAE9CCF}"/>
          </ac:cxnSpMkLst>
        </pc:cxnChg>
        <pc:cxnChg chg="add mod">
          <ac:chgData name="Adrien HIRVOAS" userId="8487cbe6-c6c9-47c0-bd11-1aa32fbd2609" providerId="ADAL" clId="{F1E73A8D-9C6E-4B55-87E0-8662A212D2F5}" dt="2024-12-02T10:13:33.740" v="1633" actId="14100"/>
          <ac:cxnSpMkLst>
            <pc:docMk/>
            <pc:sldMk cId="330351811" sldId="308"/>
            <ac:cxnSpMk id="19" creationId="{597619B3-3D00-8857-3393-50EB6509429F}"/>
          </ac:cxnSpMkLst>
        </pc:cxnChg>
      </pc:sldChg>
      <pc:sldChg chg="addSp delSp modSp new mod modAnim">
        <pc:chgData name="Adrien HIRVOAS" userId="8487cbe6-c6c9-47c0-bd11-1aa32fbd2609" providerId="ADAL" clId="{F1E73A8D-9C6E-4B55-87E0-8662A212D2F5}" dt="2024-12-02T12:10:25.487" v="2415"/>
        <pc:sldMkLst>
          <pc:docMk/>
          <pc:sldMk cId="3165486475" sldId="309"/>
        </pc:sldMkLst>
        <pc:spChg chg="mod">
          <ac:chgData name="Adrien HIRVOAS" userId="8487cbe6-c6c9-47c0-bd11-1aa32fbd2609" providerId="ADAL" clId="{F1E73A8D-9C6E-4B55-87E0-8662A212D2F5}" dt="2024-12-02T10:21:51.813" v="1684" actId="26606"/>
          <ac:spMkLst>
            <pc:docMk/>
            <pc:sldMk cId="3165486475" sldId="309"/>
            <ac:spMk id="2" creationId="{091E2DA5-67BD-0C11-AB20-D34845C8CB67}"/>
          </ac:spMkLst>
        </pc:spChg>
        <pc:spChg chg="del">
          <ac:chgData name="Adrien HIRVOAS" userId="8487cbe6-c6c9-47c0-bd11-1aa32fbd2609" providerId="ADAL" clId="{F1E73A8D-9C6E-4B55-87E0-8662A212D2F5}" dt="2024-12-02T10:21:48.866" v="1682" actId="478"/>
          <ac:spMkLst>
            <pc:docMk/>
            <pc:sldMk cId="3165486475" sldId="309"/>
            <ac:spMk id="3" creationId="{4BB60AC3-95B3-6381-509F-88FAB61830A4}"/>
          </ac:spMkLst>
        </pc:spChg>
        <pc:spChg chg="mod">
          <ac:chgData name="Adrien HIRVOAS" userId="8487cbe6-c6c9-47c0-bd11-1aa32fbd2609" providerId="ADAL" clId="{F1E73A8D-9C6E-4B55-87E0-8662A212D2F5}" dt="2024-12-02T12:10:25.487" v="2415"/>
          <ac:spMkLst>
            <pc:docMk/>
            <pc:sldMk cId="3165486475" sldId="309"/>
            <ac:spMk id="4" creationId="{E9551155-B2CD-1019-CBE1-0001E1AFC621}"/>
          </ac:spMkLst>
        </pc:spChg>
        <pc:spChg chg="mod">
          <ac:chgData name="Adrien HIRVOAS" userId="8487cbe6-c6c9-47c0-bd11-1aa32fbd2609" providerId="ADAL" clId="{F1E73A8D-9C6E-4B55-87E0-8662A212D2F5}" dt="2024-12-02T10:21:51.813" v="1684" actId="26606"/>
          <ac:spMkLst>
            <pc:docMk/>
            <pc:sldMk cId="3165486475" sldId="309"/>
            <ac:spMk id="5" creationId="{B1CC1ADC-935B-4F32-14D1-852F5FF1EB5E}"/>
          </ac:spMkLst>
        </pc:spChg>
        <pc:spChg chg="add mod">
          <ac:chgData name="Adrien HIRVOAS" userId="8487cbe6-c6c9-47c0-bd11-1aa32fbd2609" providerId="ADAL" clId="{F1E73A8D-9C6E-4B55-87E0-8662A212D2F5}" dt="2024-12-02T10:34:06.372" v="1865" actId="1037"/>
          <ac:spMkLst>
            <pc:docMk/>
            <pc:sldMk cId="3165486475" sldId="309"/>
            <ac:spMk id="8" creationId="{23DA4072-0B1F-9BDA-FE94-6B709B4918CD}"/>
          </ac:spMkLst>
        </pc:spChg>
        <pc:spChg chg="add mod">
          <ac:chgData name="Adrien HIRVOAS" userId="8487cbe6-c6c9-47c0-bd11-1aa32fbd2609" providerId="ADAL" clId="{F1E73A8D-9C6E-4B55-87E0-8662A212D2F5}" dt="2024-12-02T10:34:19.051" v="1963" actId="1038"/>
          <ac:spMkLst>
            <pc:docMk/>
            <pc:sldMk cId="3165486475" sldId="309"/>
            <ac:spMk id="9" creationId="{A44E0C1F-FE6C-6128-B167-EA877512C7EA}"/>
          </ac:spMkLst>
        </pc:spChg>
        <pc:spChg chg="add del">
          <ac:chgData name="Adrien HIRVOAS" userId="8487cbe6-c6c9-47c0-bd11-1aa32fbd2609" providerId="ADAL" clId="{F1E73A8D-9C6E-4B55-87E0-8662A212D2F5}" dt="2024-12-02T10:33:04.718" v="1762" actId="478"/>
          <ac:spMkLst>
            <pc:docMk/>
            <pc:sldMk cId="3165486475" sldId="309"/>
            <ac:spMk id="12" creationId="{6C426485-01B5-DA5E-3DA6-D9D461987F7E}"/>
          </ac:spMkLst>
        </pc:spChg>
        <pc:spChg chg="add mod">
          <ac:chgData name="Adrien HIRVOAS" userId="8487cbe6-c6c9-47c0-bd11-1aa32fbd2609" providerId="ADAL" clId="{F1E73A8D-9C6E-4B55-87E0-8662A212D2F5}" dt="2024-12-02T10:45:17.845" v="2047" actId="208"/>
          <ac:spMkLst>
            <pc:docMk/>
            <pc:sldMk cId="3165486475" sldId="309"/>
            <ac:spMk id="19" creationId="{08D11D9C-F04E-1C15-6806-1A7AE659FC9E}"/>
          </ac:spMkLst>
        </pc:spChg>
        <pc:spChg chg="add mod">
          <ac:chgData name="Adrien HIRVOAS" userId="8487cbe6-c6c9-47c0-bd11-1aa32fbd2609" providerId="ADAL" clId="{F1E73A8D-9C6E-4B55-87E0-8662A212D2F5}" dt="2024-12-02T10:46:01.721" v="2058" actId="692"/>
          <ac:spMkLst>
            <pc:docMk/>
            <pc:sldMk cId="3165486475" sldId="309"/>
            <ac:spMk id="20" creationId="{B9A4348E-5CD2-6520-D56D-4E43A3C6B257}"/>
          </ac:spMkLst>
        </pc:spChg>
        <pc:spChg chg="add mod ord">
          <ac:chgData name="Adrien HIRVOAS" userId="8487cbe6-c6c9-47c0-bd11-1aa32fbd2609" providerId="ADAL" clId="{F1E73A8D-9C6E-4B55-87E0-8662A212D2F5}" dt="2024-12-02T11:12:13.414" v="2296" actId="166"/>
          <ac:spMkLst>
            <pc:docMk/>
            <pc:sldMk cId="3165486475" sldId="309"/>
            <ac:spMk id="23" creationId="{6C2A3153-FE2C-32B8-8ADC-5FFC91CFEB64}"/>
          </ac:spMkLst>
        </pc:spChg>
        <pc:spChg chg="add mod">
          <ac:chgData name="Adrien HIRVOAS" userId="8487cbe6-c6c9-47c0-bd11-1aa32fbd2609" providerId="ADAL" clId="{F1E73A8D-9C6E-4B55-87E0-8662A212D2F5}" dt="2024-12-02T10:58:13.187" v="2176" actId="1582"/>
          <ac:spMkLst>
            <pc:docMk/>
            <pc:sldMk cId="3165486475" sldId="309"/>
            <ac:spMk id="24" creationId="{79FA7793-5639-CB72-CA0E-383CD0F13B30}"/>
          </ac:spMkLst>
        </pc:spChg>
        <pc:spChg chg="add mod">
          <ac:chgData name="Adrien HIRVOAS" userId="8487cbe6-c6c9-47c0-bd11-1aa32fbd2609" providerId="ADAL" clId="{F1E73A8D-9C6E-4B55-87E0-8662A212D2F5}" dt="2024-12-02T11:03:40.401" v="2248" actId="14100"/>
          <ac:spMkLst>
            <pc:docMk/>
            <pc:sldMk cId="3165486475" sldId="309"/>
            <ac:spMk id="26" creationId="{528A51F1-25AF-1C41-F933-79977AA87BB4}"/>
          </ac:spMkLst>
        </pc:spChg>
        <pc:picChg chg="add mod ord">
          <ac:chgData name="Adrien HIRVOAS" userId="8487cbe6-c6c9-47c0-bd11-1aa32fbd2609" providerId="ADAL" clId="{F1E73A8D-9C6E-4B55-87E0-8662A212D2F5}" dt="2024-12-02T10:44:30.273" v="2042" actId="1076"/>
          <ac:picMkLst>
            <pc:docMk/>
            <pc:sldMk cId="3165486475" sldId="309"/>
            <ac:picMk id="7" creationId="{09CCA22C-6A3E-E334-DBD4-B6BEB6D2F3B7}"/>
          </ac:picMkLst>
        </pc:picChg>
        <pc:picChg chg="add mod ord">
          <ac:chgData name="Adrien HIRVOAS" userId="8487cbe6-c6c9-47c0-bd11-1aa32fbd2609" providerId="ADAL" clId="{F1E73A8D-9C6E-4B55-87E0-8662A212D2F5}" dt="2024-12-02T11:06:29.485" v="2261" actId="166"/>
          <ac:picMkLst>
            <pc:docMk/>
            <pc:sldMk cId="3165486475" sldId="309"/>
            <ac:picMk id="16" creationId="{6F8A4B1E-07FB-74F9-EF9A-0B6D44E2D9FA}"/>
          </ac:picMkLst>
        </pc:picChg>
        <pc:picChg chg="add mod">
          <ac:chgData name="Adrien HIRVOAS" userId="8487cbe6-c6c9-47c0-bd11-1aa32fbd2609" providerId="ADAL" clId="{F1E73A8D-9C6E-4B55-87E0-8662A212D2F5}" dt="2024-12-02T10:43:30.830" v="2038" actId="1037"/>
          <ac:picMkLst>
            <pc:docMk/>
            <pc:sldMk cId="3165486475" sldId="309"/>
            <ac:picMk id="18" creationId="{2C0B4990-77C6-C35C-9CAF-750BFF19EC28}"/>
          </ac:picMkLst>
        </pc:picChg>
        <pc:cxnChg chg="add del">
          <ac:chgData name="Adrien HIRVOAS" userId="8487cbe6-c6c9-47c0-bd11-1aa32fbd2609" providerId="ADAL" clId="{F1E73A8D-9C6E-4B55-87E0-8662A212D2F5}" dt="2024-12-02T10:32:51.580" v="1760" actId="478"/>
          <ac:cxnSpMkLst>
            <pc:docMk/>
            <pc:sldMk cId="3165486475" sldId="309"/>
            <ac:cxnSpMk id="11" creationId="{7F8DD64C-3FEE-F2D8-6548-847F2FA4CEF4}"/>
          </ac:cxnSpMkLst>
        </pc:cxnChg>
        <pc:cxnChg chg="add mod">
          <ac:chgData name="Adrien HIRVOAS" userId="8487cbe6-c6c9-47c0-bd11-1aa32fbd2609" providerId="ADAL" clId="{F1E73A8D-9C6E-4B55-87E0-8662A212D2F5}" dt="2024-12-02T10:34:12.819" v="1909" actId="1037"/>
          <ac:cxnSpMkLst>
            <pc:docMk/>
            <pc:sldMk cId="3165486475" sldId="309"/>
            <ac:cxnSpMk id="14" creationId="{5A5A8F67-128D-0F20-793F-CB6EF06B6913}"/>
          </ac:cxnSpMkLst>
        </pc:cxnChg>
        <pc:cxnChg chg="add mod">
          <ac:chgData name="Adrien HIRVOAS" userId="8487cbe6-c6c9-47c0-bd11-1aa32fbd2609" providerId="ADAL" clId="{F1E73A8D-9C6E-4B55-87E0-8662A212D2F5}" dt="2024-12-02T10:52:07.919" v="2066" actId="693"/>
          <ac:cxnSpMkLst>
            <pc:docMk/>
            <pc:sldMk cId="3165486475" sldId="309"/>
            <ac:cxnSpMk id="22" creationId="{FB1879D3-95F5-BBE4-EA84-703C33277E10}"/>
          </ac:cxnSpMkLst>
        </pc:cxnChg>
      </pc:sldChg>
      <pc:sldChg chg="addSp delSp modSp new mod">
        <pc:chgData name="Adrien HIRVOAS" userId="8487cbe6-c6c9-47c0-bd11-1aa32fbd2609" providerId="ADAL" clId="{F1E73A8D-9C6E-4B55-87E0-8662A212D2F5}" dt="2024-12-02T12:10:39.806" v="2419"/>
        <pc:sldMkLst>
          <pc:docMk/>
          <pc:sldMk cId="1062795159" sldId="310"/>
        </pc:sldMkLst>
        <pc:spChg chg="mod">
          <ac:chgData name="Adrien HIRVOAS" userId="8487cbe6-c6c9-47c0-bd11-1aa32fbd2609" providerId="ADAL" clId="{F1E73A8D-9C6E-4B55-87E0-8662A212D2F5}" dt="2024-12-02T10:25:31.722" v="1714" actId="26606"/>
          <ac:spMkLst>
            <pc:docMk/>
            <pc:sldMk cId="1062795159" sldId="310"/>
            <ac:spMk id="2" creationId="{12C45B34-4FE8-35DD-1EF9-A58030DC8DB7}"/>
          </ac:spMkLst>
        </pc:spChg>
        <pc:spChg chg="del">
          <ac:chgData name="Adrien HIRVOAS" userId="8487cbe6-c6c9-47c0-bd11-1aa32fbd2609" providerId="ADAL" clId="{F1E73A8D-9C6E-4B55-87E0-8662A212D2F5}" dt="2024-12-02T10:16:08.352" v="1659" actId="478"/>
          <ac:spMkLst>
            <pc:docMk/>
            <pc:sldMk cId="1062795159" sldId="310"/>
            <ac:spMk id="3" creationId="{91E730D0-5C0B-D735-51E3-40C2055E0200}"/>
          </ac:spMkLst>
        </pc:spChg>
        <pc:spChg chg="mod">
          <ac:chgData name="Adrien HIRVOAS" userId="8487cbe6-c6c9-47c0-bd11-1aa32fbd2609" providerId="ADAL" clId="{F1E73A8D-9C6E-4B55-87E0-8662A212D2F5}" dt="2024-12-02T12:10:39.806" v="2419"/>
          <ac:spMkLst>
            <pc:docMk/>
            <pc:sldMk cId="1062795159" sldId="310"/>
            <ac:spMk id="4" creationId="{EE84A486-D82F-BC9A-2BF0-A19B29CC44F6}"/>
          </ac:spMkLst>
        </pc:spChg>
        <pc:spChg chg="mod">
          <ac:chgData name="Adrien HIRVOAS" userId="8487cbe6-c6c9-47c0-bd11-1aa32fbd2609" providerId="ADAL" clId="{F1E73A8D-9C6E-4B55-87E0-8662A212D2F5}" dt="2024-12-02T10:25:31.722" v="1714" actId="26606"/>
          <ac:spMkLst>
            <pc:docMk/>
            <pc:sldMk cId="1062795159" sldId="310"/>
            <ac:spMk id="5" creationId="{5DEC863E-1E6A-953A-C7D3-327D2DD2D004}"/>
          </ac:spMkLst>
        </pc:spChg>
        <pc:picChg chg="add mod ord">
          <ac:chgData name="Adrien HIRVOAS" userId="8487cbe6-c6c9-47c0-bd11-1aa32fbd2609" providerId="ADAL" clId="{F1E73A8D-9C6E-4B55-87E0-8662A212D2F5}" dt="2024-12-02T10:25:31.722" v="1714" actId="26606"/>
          <ac:picMkLst>
            <pc:docMk/>
            <pc:sldMk cId="1062795159" sldId="310"/>
            <ac:picMk id="7" creationId="{EB0D9050-59E4-A24E-1A5E-FE53C8F3DB15}"/>
          </ac:picMkLst>
        </pc:picChg>
        <pc:picChg chg="add mod">
          <ac:chgData name="Adrien HIRVOAS" userId="8487cbe6-c6c9-47c0-bd11-1aa32fbd2609" providerId="ADAL" clId="{F1E73A8D-9C6E-4B55-87E0-8662A212D2F5}" dt="2024-12-02T12:03:17.389" v="2376" actId="1076"/>
          <ac:picMkLst>
            <pc:docMk/>
            <pc:sldMk cId="1062795159" sldId="310"/>
            <ac:picMk id="9" creationId="{2324468F-E5EB-8982-D285-026B41AD2F99}"/>
          </ac:picMkLst>
        </pc:picChg>
      </pc:sldChg>
      <pc:sldChg chg="addSp delSp modSp new mod">
        <pc:chgData name="Adrien HIRVOAS" userId="8487cbe6-c6c9-47c0-bd11-1aa32fbd2609" providerId="ADAL" clId="{F1E73A8D-9C6E-4B55-87E0-8662A212D2F5}" dt="2024-12-02T12:10:15.066" v="2412"/>
        <pc:sldMkLst>
          <pc:docMk/>
          <pc:sldMk cId="3872929649" sldId="311"/>
        </pc:sldMkLst>
        <pc:spChg chg="mod">
          <ac:chgData name="Adrien HIRVOAS" userId="8487cbe6-c6c9-47c0-bd11-1aa32fbd2609" providerId="ADAL" clId="{F1E73A8D-9C6E-4B55-87E0-8662A212D2F5}" dt="2024-12-02T10:35:44.406" v="1990" actId="20577"/>
          <ac:spMkLst>
            <pc:docMk/>
            <pc:sldMk cId="3872929649" sldId="311"/>
            <ac:spMk id="2" creationId="{BF8E07FD-4499-F9FA-5D17-61D39165EFE7}"/>
          </ac:spMkLst>
        </pc:spChg>
        <pc:spChg chg="del">
          <ac:chgData name="Adrien HIRVOAS" userId="8487cbe6-c6c9-47c0-bd11-1aa32fbd2609" providerId="ADAL" clId="{F1E73A8D-9C6E-4B55-87E0-8662A212D2F5}" dt="2024-12-02T10:34:54.670" v="1965" actId="478"/>
          <ac:spMkLst>
            <pc:docMk/>
            <pc:sldMk cId="3872929649" sldId="311"/>
            <ac:spMk id="3" creationId="{F0BF89E8-464B-9B0E-967F-F5047EFF922F}"/>
          </ac:spMkLst>
        </pc:spChg>
        <pc:spChg chg="mod">
          <ac:chgData name="Adrien HIRVOAS" userId="8487cbe6-c6c9-47c0-bd11-1aa32fbd2609" providerId="ADAL" clId="{F1E73A8D-9C6E-4B55-87E0-8662A212D2F5}" dt="2024-12-02T12:10:15.066" v="2412"/>
          <ac:spMkLst>
            <pc:docMk/>
            <pc:sldMk cId="3872929649" sldId="311"/>
            <ac:spMk id="4" creationId="{3BD06D0D-2F0E-5C7D-42D1-A8F275C49FCD}"/>
          </ac:spMkLst>
        </pc:spChg>
        <pc:spChg chg="add mod">
          <ac:chgData name="Adrien HIRVOAS" userId="8487cbe6-c6c9-47c0-bd11-1aa32fbd2609" providerId="ADAL" clId="{F1E73A8D-9C6E-4B55-87E0-8662A212D2F5}" dt="2024-12-02T10:35:20.575" v="1979"/>
          <ac:spMkLst>
            <pc:docMk/>
            <pc:sldMk cId="3872929649" sldId="311"/>
            <ac:spMk id="14" creationId="{8E17EED1-C142-CFD0-D3BE-146A035B8916}"/>
          </ac:spMkLst>
        </pc:spChg>
        <pc:spChg chg="add mod">
          <ac:chgData name="Adrien HIRVOAS" userId="8487cbe6-c6c9-47c0-bd11-1aa32fbd2609" providerId="ADAL" clId="{F1E73A8D-9C6E-4B55-87E0-8662A212D2F5}" dt="2024-12-02T10:35:20.575" v="1979"/>
          <ac:spMkLst>
            <pc:docMk/>
            <pc:sldMk cId="3872929649" sldId="311"/>
            <ac:spMk id="15" creationId="{9D264271-03BB-84C0-2E30-06D06513C98B}"/>
          </ac:spMkLst>
        </pc:spChg>
        <pc:spChg chg="add mod">
          <ac:chgData name="Adrien HIRVOAS" userId="8487cbe6-c6c9-47c0-bd11-1aa32fbd2609" providerId="ADAL" clId="{F1E73A8D-9C6E-4B55-87E0-8662A212D2F5}" dt="2024-12-02T10:35:20.575" v="1979"/>
          <ac:spMkLst>
            <pc:docMk/>
            <pc:sldMk cId="3872929649" sldId="311"/>
            <ac:spMk id="16" creationId="{A7E9FFA1-2B9D-C2AF-C5BE-A516B316003F}"/>
          </ac:spMkLst>
        </pc:spChg>
        <pc:spChg chg="add mod">
          <ac:chgData name="Adrien HIRVOAS" userId="8487cbe6-c6c9-47c0-bd11-1aa32fbd2609" providerId="ADAL" clId="{F1E73A8D-9C6E-4B55-87E0-8662A212D2F5}" dt="2024-12-02T10:35:20.575" v="1979"/>
          <ac:spMkLst>
            <pc:docMk/>
            <pc:sldMk cId="3872929649" sldId="311"/>
            <ac:spMk id="17" creationId="{F29124A8-FEEE-2AA9-4775-7C36EBCD3827}"/>
          </ac:spMkLst>
        </pc:spChg>
        <pc:spChg chg="add mod">
          <ac:chgData name="Adrien HIRVOAS" userId="8487cbe6-c6c9-47c0-bd11-1aa32fbd2609" providerId="ADAL" clId="{F1E73A8D-9C6E-4B55-87E0-8662A212D2F5}" dt="2024-12-02T10:35:20.575" v="1979"/>
          <ac:spMkLst>
            <pc:docMk/>
            <pc:sldMk cId="3872929649" sldId="311"/>
            <ac:spMk id="18" creationId="{2990D3A2-B986-F5E9-CBCA-D101CBD75C3A}"/>
          </ac:spMkLst>
        </pc:spChg>
        <pc:spChg chg="add mod">
          <ac:chgData name="Adrien HIRVOAS" userId="8487cbe6-c6c9-47c0-bd11-1aa32fbd2609" providerId="ADAL" clId="{F1E73A8D-9C6E-4B55-87E0-8662A212D2F5}" dt="2024-12-02T10:35:20.575" v="1979"/>
          <ac:spMkLst>
            <pc:docMk/>
            <pc:sldMk cId="3872929649" sldId="311"/>
            <ac:spMk id="19" creationId="{402F189C-80C8-5885-8DEB-F1B70D3BC982}"/>
          </ac:spMkLst>
        </pc:spChg>
        <pc:spChg chg="add mod">
          <ac:chgData name="Adrien HIRVOAS" userId="8487cbe6-c6c9-47c0-bd11-1aa32fbd2609" providerId="ADAL" clId="{F1E73A8D-9C6E-4B55-87E0-8662A212D2F5}" dt="2024-12-02T10:35:20.575" v="1979"/>
          <ac:spMkLst>
            <pc:docMk/>
            <pc:sldMk cId="3872929649" sldId="311"/>
            <ac:spMk id="20" creationId="{9308CA16-B761-8705-7211-5748C6DBCF0A}"/>
          </ac:spMkLst>
        </pc:spChg>
        <pc:spChg chg="add mod">
          <ac:chgData name="Adrien HIRVOAS" userId="8487cbe6-c6c9-47c0-bd11-1aa32fbd2609" providerId="ADAL" clId="{F1E73A8D-9C6E-4B55-87E0-8662A212D2F5}" dt="2024-12-02T10:35:20.575" v="1979"/>
          <ac:spMkLst>
            <pc:docMk/>
            <pc:sldMk cId="3872929649" sldId="311"/>
            <ac:spMk id="21" creationId="{ACE2AB61-96E2-818C-1CFB-BD10659A388E}"/>
          </ac:spMkLst>
        </pc:spChg>
        <pc:spChg chg="add mod">
          <ac:chgData name="Adrien HIRVOAS" userId="8487cbe6-c6c9-47c0-bd11-1aa32fbd2609" providerId="ADAL" clId="{F1E73A8D-9C6E-4B55-87E0-8662A212D2F5}" dt="2024-12-02T10:35:20.575" v="1979"/>
          <ac:spMkLst>
            <pc:docMk/>
            <pc:sldMk cId="3872929649" sldId="311"/>
            <ac:spMk id="22" creationId="{EF5C1684-621C-0E85-AAD0-1477626977B2}"/>
          </ac:spMkLst>
        </pc:spChg>
        <pc:spChg chg="add mod">
          <ac:chgData name="Adrien HIRVOAS" userId="8487cbe6-c6c9-47c0-bd11-1aa32fbd2609" providerId="ADAL" clId="{F1E73A8D-9C6E-4B55-87E0-8662A212D2F5}" dt="2024-12-02T10:35:20.575" v="1979"/>
          <ac:spMkLst>
            <pc:docMk/>
            <pc:sldMk cId="3872929649" sldId="311"/>
            <ac:spMk id="23" creationId="{87135B99-0C25-C585-0818-B6CFAFA2AAAC}"/>
          </ac:spMkLst>
        </pc:spChg>
        <pc:spChg chg="add mod">
          <ac:chgData name="Adrien HIRVOAS" userId="8487cbe6-c6c9-47c0-bd11-1aa32fbd2609" providerId="ADAL" clId="{F1E73A8D-9C6E-4B55-87E0-8662A212D2F5}" dt="2024-12-02T10:35:20.575" v="1979"/>
          <ac:spMkLst>
            <pc:docMk/>
            <pc:sldMk cId="3872929649" sldId="311"/>
            <ac:spMk id="24" creationId="{FBC7928D-8548-0052-54EA-D387739D05AC}"/>
          </ac:spMkLst>
        </pc:spChg>
        <pc:spChg chg="add mod">
          <ac:chgData name="Adrien HIRVOAS" userId="8487cbe6-c6c9-47c0-bd11-1aa32fbd2609" providerId="ADAL" clId="{F1E73A8D-9C6E-4B55-87E0-8662A212D2F5}" dt="2024-12-02T10:35:33.363" v="1980"/>
          <ac:spMkLst>
            <pc:docMk/>
            <pc:sldMk cId="3872929649" sldId="311"/>
            <ac:spMk id="48" creationId="{54FF05AE-C7C3-CE1E-4E8B-17D39A22E1A0}"/>
          </ac:spMkLst>
        </pc:spChg>
        <pc:spChg chg="add mod">
          <ac:chgData name="Adrien HIRVOAS" userId="8487cbe6-c6c9-47c0-bd11-1aa32fbd2609" providerId="ADAL" clId="{F1E73A8D-9C6E-4B55-87E0-8662A212D2F5}" dt="2024-12-02T10:35:33.363" v="1980"/>
          <ac:spMkLst>
            <pc:docMk/>
            <pc:sldMk cId="3872929649" sldId="311"/>
            <ac:spMk id="49" creationId="{145DBFE1-2D49-A23C-19AD-0857F50DB4B9}"/>
          </ac:spMkLst>
        </pc:spChg>
        <pc:spChg chg="add mod">
          <ac:chgData name="Adrien HIRVOAS" userId="8487cbe6-c6c9-47c0-bd11-1aa32fbd2609" providerId="ADAL" clId="{F1E73A8D-9C6E-4B55-87E0-8662A212D2F5}" dt="2024-12-02T10:35:33.363" v="1980"/>
          <ac:spMkLst>
            <pc:docMk/>
            <pc:sldMk cId="3872929649" sldId="311"/>
            <ac:spMk id="50" creationId="{8A095256-6392-6AF3-675D-20EC0F245EF3}"/>
          </ac:spMkLst>
        </pc:spChg>
        <pc:spChg chg="add mod">
          <ac:chgData name="Adrien HIRVOAS" userId="8487cbe6-c6c9-47c0-bd11-1aa32fbd2609" providerId="ADAL" clId="{F1E73A8D-9C6E-4B55-87E0-8662A212D2F5}" dt="2024-12-02T10:35:33.363" v="1980"/>
          <ac:spMkLst>
            <pc:docMk/>
            <pc:sldMk cId="3872929649" sldId="311"/>
            <ac:spMk id="51" creationId="{E7D78484-5F0C-107D-E8F2-F1F0C3AFAB96}"/>
          </ac:spMkLst>
        </pc:spChg>
        <pc:spChg chg="add mod">
          <ac:chgData name="Adrien HIRVOAS" userId="8487cbe6-c6c9-47c0-bd11-1aa32fbd2609" providerId="ADAL" clId="{F1E73A8D-9C6E-4B55-87E0-8662A212D2F5}" dt="2024-12-02T10:35:33.363" v="1980"/>
          <ac:spMkLst>
            <pc:docMk/>
            <pc:sldMk cId="3872929649" sldId="311"/>
            <ac:spMk id="52" creationId="{1D93272F-9075-623E-4AF9-514CC9733463}"/>
          </ac:spMkLst>
        </pc:spChg>
        <pc:spChg chg="add mod">
          <ac:chgData name="Adrien HIRVOAS" userId="8487cbe6-c6c9-47c0-bd11-1aa32fbd2609" providerId="ADAL" clId="{F1E73A8D-9C6E-4B55-87E0-8662A212D2F5}" dt="2024-12-02T10:35:33.363" v="1980"/>
          <ac:spMkLst>
            <pc:docMk/>
            <pc:sldMk cId="3872929649" sldId="311"/>
            <ac:spMk id="53" creationId="{3AC68709-FCB1-56C6-165A-04540B5EE8DC}"/>
          </ac:spMkLst>
        </pc:spChg>
        <pc:spChg chg="add mod">
          <ac:chgData name="Adrien HIRVOAS" userId="8487cbe6-c6c9-47c0-bd11-1aa32fbd2609" providerId="ADAL" clId="{F1E73A8D-9C6E-4B55-87E0-8662A212D2F5}" dt="2024-12-02T10:35:33.363" v="1980"/>
          <ac:spMkLst>
            <pc:docMk/>
            <pc:sldMk cId="3872929649" sldId="311"/>
            <ac:spMk id="54" creationId="{ABAF5A0C-C828-C68C-21D0-8F183FB9FA02}"/>
          </ac:spMkLst>
        </pc:spChg>
        <pc:spChg chg="add mod">
          <ac:chgData name="Adrien HIRVOAS" userId="8487cbe6-c6c9-47c0-bd11-1aa32fbd2609" providerId="ADAL" clId="{F1E73A8D-9C6E-4B55-87E0-8662A212D2F5}" dt="2024-12-02T10:35:33.363" v="1980"/>
          <ac:spMkLst>
            <pc:docMk/>
            <pc:sldMk cId="3872929649" sldId="311"/>
            <ac:spMk id="55" creationId="{2CB6406F-83EC-1600-E0AE-E3B593029502}"/>
          </ac:spMkLst>
        </pc:spChg>
        <pc:spChg chg="add mod">
          <ac:chgData name="Adrien HIRVOAS" userId="8487cbe6-c6c9-47c0-bd11-1aa32fbd2609" providerId="ADAL" clId="{F1E73A8D-9C6E-4B55-87E0-8662A212D2F5}" dt="2024-12-02T10:35:33.363" v="1980"/>
          <ac:spMkLst>
            <pc:docMk/>
            <pc:sldMk cId="3872929649" sldId="311"/>
            <ac:spMk id="56" creationId="{9279A25A-AEFA-3262-4FBC-569F83F6AB20}"/>
          </ac:spMkLst>
        </pc:spChg>
        <pc:spChg chg="add mod">
          <ac:chgData name="Adrien HIRVOAS" userId="8487cbe6-c6c9-47c0-bd11-1aa32fbd2609" providerId="ADAL" clId="{F1E73A8D-9C6E-4B55-87E0-8662A212D2F5}" dt="2024-12-02T10:35:33.363" v="1980"/>
          <ac:spMkLst>
            <pc:docMk/>
            <pc:sldMk cId="3872929649" sldId="311"/>
            <ac:spMk id="57" creationId="{25CEE05C-4178-EF75-CE7B-4BE5C807A4D1}"/>
          </ac:spMkLst>
        </pc:spChg>
        <pc:spChg chg="add mod">
          <ac:chgData name="Adrien HIRVOAS" userId="8487cbe6-c6c9-47c0-bd11-1aa32fbd2609" providerId="ADAL" clId="{F1E73A8D-9C6E-4B55-87E0-8662A212D2F5}" dt="2024-12-02T10:35:33.363" v="1980"/>
          <ac:spMkLst>
            <pc:docMk/>
            <pc:sldMk cId="3872929649" sldId="311"/>
            <ac:spMk id="58" creationId="{B7FB5850-2F2C-9039-F5A4-52565440D2D4}"/>
          </ac:spMkLst>
        </pc:spChg>
        <pc:graphicFrameChg chg="add mod">
          <ac:chgData name="Adrien HIRVOAS" userId="8487cbe6-c6c9-47c0-bd11-1aa32fbd2609" providerId="ADAL" clId="{F1E73A8D-9C6E-4B55-87E0-8662A212D2F5}" dt="2024-12-02T10:35:33.363" v="1980"/>
          <ac:graphicFrameMkLst>
            <pc:docMk/>
            <pc:sldMk cId="3872929649" sldId="311"/>
            <ac:graphicFrameMk id="40" creationId="{FAD89AD1-B170-E315-8C56-05A54B40C65A}"/>
          </ac:graphicFrameMkLst>
        </pc:graphicFrameChg>
        <pc:picChg chg="add mod">
          <ac:chgData name="Adrien HIRVOAS" userId="8487cbe6-c6c9-47c0-bd11-1aa32fbd2609" providerId="ADAL" clId="{F1E73A8D-9C6E-4B55-87E0-8662A212D2F5}" dt="2024-12-02T10:35:20.575" v="1979"/>
          <ac:picMkLst>
            <pc:docMk/>
            <pc:sldMk cId="3872929649" sldId="311"/>
            <ac:picMk id="6" creationId="{DA20C60A-773F-2BE5-5201-F6A6F63E1A7C}"/>
          </ac:picMkLst>
        </pc:picChg>
        <pc:picChg chg="add mod">
          <ac:chgData name="Adrien HIRVOAS" userId="8487cbe6-c6c9-47c0-bd11-1aa32fbd2609" providerId="ADAL" clId="{F1E73A8D-9C6E-4B55-87E0-8662A212D2F5}" dt="2024-12-02T10:35:20.575" v="1979"/>
          <ac:picMkLst>
            <pc:docMk/>
            <pc:sldMk cId="3872929649" sldId="311"/>
            <ac:picMk id="7" creationId="{15606567-E486-A238-90B1-C4DF8D9F43BE}"/>
          </ac:picMkLst>
        </pc:picChg>
        <pc:picChg chg="add mod">
          <ac:chgData name="Adrien HIRVOAS" userId="8487cbe6-c6c9-47c0-bd11-1aa32fbd2609" providerId="ADAL" clId="{F1E73A8D-9C6E-4B55-87E0-8662A212D2F5}" dt="2024-12-02T10:35:20.575" v="1979"/>
          <ac:picMkLst>
            <pc:docMk/>
            <pc:sldMk cId="3872929649" sldId="311"/>
            <ac:picMk id="8" creationId="{E643AEB4-18A4-C1A5-3156-94C862579A99}"/>
          </ac:picMkLst>
        </pc:picChg>
        <pc:picChg chg="add mod">
          <ac:chgData name="Adrien HIRVOAS" userId="8487cbe6-c6c9-47c0-bd11-1aa32fbd2609" providerId="ADAL" clId="{F1E73A8D-9C6E-4B55-87E0-8662A212D2F5}" dt="2024-12-02T10:35:20.575" v="1979"/>
          <ac:picMkLst>
            <pc:docMk/>
            <pc:sldMk cId="3872929649" sldId="311"/>
            <ac:picMk id="9" creationId="{6F268054-6FE0-34A4-111C-F48D94C297F8}"/>
          </ac:picMkLst>
        </pc:picChg>
        <pc:picChg chg="add mod">
          <ac:chgData name="Adrien HIRVOAS" userId="8487cbe6-c6c9-47c0-bd11-1aa32fbd2609" providerId="ADAL" clId="{F1E73A8D-9C6E-4B55-87E0-8662A212D2F5}" dt="2024-12-02T10:35:20.575" v="1979"/>
          <ac:picMkLst>
            <pc:docMk/>
            <pc:sldMk cId="3872929649" sldId="311"/>
            <ac:picMk id="10" creationId="{12002E46-E07D-83EB-61D9-AC1C1365B597}"/>
          </ac:picMkLst>
        </pc:picChg>
        <pc:picChg chg="add mod">
          <ac:chgData name="Adrien HIRVOAS" userId="8487cbe6-c6c9-47c0-bd11-1aa32fbd2609" providerId="ADAL" clId="{F1E73A8D-9C6E-4B55-87E0-8662A212D2F5}" dt="2024-12-02T10:35:20.575" v="1979"/>
          <ac:picMkLst>
            <pc:docMk/>
            <pc:sldMk cId="3872929649" sldId="311"/>
            <ac:picMk id="11" creationId="{22669051-D94E-48E3-0DBB-E19C94D6F4B2}"/>
          </ac:picMkLst>
        </pc:picChg>
        <pc:picChg chg="add mod">
          <ac:chgData name="Adrien HIRVOAS" userId="8487cbe6-c6c9-47c0-bd11-1aa32fbd2609" providerId="ADAL" clId="{F1E73A8D-9C6E-4B55-87E0-8662A212D2F5}" dt="2024-12-02T10:35:20.575" v="1979"/>
          <ac:picMkLst>
            <pc:docMk/>
            <pc:sldMk cId="3872929649" sldId="311"/>
            <ac:picMk id="12" creationId="{0241EBBE-C88F-8480-C73B-A3903E1A4EA4}"/>
          </ac:picMkLst>
        </pc:picChg>
        <pc:picChg chg="add mod">
          <ac:chgData name="Adrien HIRVOAS" userId="8487cbe6-c6c9-47c0-bd11-1aa32fbd2609" providerId="ADAL" clId="{F1E73A8D-9C6E-4B55-87E0-8662A212D2F5}" dt="2024-12-02T10:35:20.575" v="1979"/>
          <ac:picMkLst>
            <pc:docMk/>
            <pc:sldMk cId="3872929649" sldId="311"/>
            <ac:picMk id="13" creationId="{06CB6DCF-06D4-B0EA-91EB-7A2085B3D7B9}"/>
          </ac:picMkLst>
        </pc:picChg>
        <pc:picChg chg="add mod">
          <ac:chgData name="Adrien HIRVOAS" userId="8487cbe6-c6c9-47c0-bd11-1aa32fbd2609" providerId="ADAL" clId="{F1E73A8D-9C6E-4B55-87E0-8662A212D2F5}" dt="2024-12-02T10:35:20.575" v="1979"/>
          <ac:picMkLst>
            <pc:docMk/>
            <pc:sldMk cId="3872929649" sldId="311"/>
            <ac:picMk id="25" creationId="{780A1BFC-1BC5-8E4B-E1F5-E6F873FBDEBD}"/>
          </ac:picMkLst>
        </pc:picChg>
        <pc:picChg chg="add mod">
          <ac:chgData name="Adrien HIRVOAS" userId="8487cbe6-c6c9-47c0-bd11-1aa32fbd2609" providerId="ADAL" clId="{F1E73A8D-9C6E-4B55-87E0-8662A212D2F5}" dt="2024-12-02T10:35:20.575" v="1979"/>
          <ac:picMkLst>
            <pc:docMk/>
            <pc:sldMk cId="3872929649" sldId="311"/>
            <ac:picMk id="26" creationId="{5C3B07A0-8DF9-D98B-672A-42AEB1A89C82}"/>
          </ac:picMkLst>
        </pc:picChg>
        <pc:picChg chg="add mod">
          <ac:chgData name="Adrien HIRVOAS" userId="8487cbe6-c6c9-47c0-bd11-1aa32fbd2609" providerId="ADAL" clId="{F1E73A8D-9C6E-4B55-87E0-8662A212D2F5}" dt="2024-12-02T10:35:20.575" v="1979"/>
          <ac:picMkLst>
            <pc:docMk/>
            <pc:sldMk cId="3872929649" sldId="311"/>
            <ac:picMk id="27" creationId="{FB7F8A3C-44F6-BDB3-2B52-FAE141AAA024}"/>
          </ac:picMkLst>
        </pc:picChg>
        <pc:picChg chg="add mod">
          <ac:chgData name="Adrien HIRVOAS" userId="8487cbe6-c6c9-47c0-bd11-1aa32fbd2609" providerId="ADAL" clId="{F1E73A8D-9C6E-4B55-87E0-8662A212D2F5}" dt="2024-12-02T10:35:20.575" v="1979"/>
          <ac:picMkLst>
            <pc:docMk/>
            <pc:sldMk cId="3872929649" sldId="311"/>
            <ac:picMk id="28" creationId="{856248FE-F32E-3CF4-C279-61E8130A64D7}"/>
          </ac:picMkLst>
        </pc:picChg>
        <pc:picChg chg="add mod">
          <ac:chgData name="Adrien HIRVOAS" userId="8487cbe6-c6c9-47c0-bd11-1aa32fbd2609" providerId="ADAL" clId="{F1E73A8D-9C6E-4B55-87E0-8662A212D2F5}" dt="2024-12-02T10:35:20.575" v="1979"/>
          <ac:picMkLst>
            <pc:docMk/>
            <pc:sldMk cId="3872929649" sldId="311"/>
            <ac:picMk id="29" creationId="{6EEA3696-A7E6-AC69-2932-E64A99A4D45A}"/>
          </ac:picMkLst>
        </pc:picChg>
        <pc:picChg chg="add mod">
          <ac:chgData name="Adrien HIRVOAS" userId="8487cbe6-c6c9-47c0-bd11-1aa32fbd2609" providerId="ADAL" clId="{F1E73A8D-9C6E-4B55-87E0-8662A212D2F5}" dt="2024-12-02T10:35:20.575" v="1979"/>
          <ac:picMkLst>
            <pc:docMk/>
            <pc:sldMk cId="3872929649" sldId="311"/>
            <ac:picMk id="30" creationId="{76F1BDAE-132E-E543-1E51-1C0273424BD5}"/>
          </ac:picMkLst>
        </pc:picChg>
        <pc:picChg chg="add mod">
          <ac:chgData name="Adrien HIRVOAS" userId="8487cbe6-c6c9-47c0-bd11-1aa32fbd2609" providerId="ADAL" clId="{F1E73A8D-9C6E-4B55-87E0-8662A212D2F5}" dt="2024-12-02T10:35:20.575" v="1979"/>
          <ac:picMkLst>
            <pc:docMk/>
            <pc:sldMk cId="3872929649" sldId="311"/>
            <ac:picMk id="31" creationId="{2A640BFA-3963-CD4A-A8F1-52D202829EB7}"/>
          </ac:picMkLst>
        </pc:picChg>
        <pc:picChg chg="add mod">
          <ac:chgData name="Adrien HIRVOAS" userId="8487cbe6-c6c9-47c0-bd11-1aa32fbd2609" providerId="ADAL" clId="{F1E73A8D-9C6E-4B55-87E0-8662A212D2F5}" dt="2024-12-02T10:35:20.575" v="1979"/>
          <ac:picMkLst>
            <pc:docMk/>
            <pc:sldMk cId="3872929649" sldId="311"/>
            <ac:picMk id="32" creationId="{E606B9BF-1BEB-13DD-52B0-47A968E71633}"/>
          </ac:picMkLst>
        </pc:picChg>
        <pc:picChg chg="add mod">
          <ac:chgData name="Adrien HIRVOAS" userId="8487cbe6-c6c9-47c0-bd11-1aa32fbd2609" providerId="ADAL" clId="{F1E73A8D-9C6E-4B55-87E0-8662A212D2F5}" dt="2024-12-02T10:35:20.575" v="1979"/>
          <ac:picMkLst>
            <pc:docMk/>
            <pc:sldMk cId="3872929649" sldId="311"/>
            <ac:picMk id="33" creationId="{7E43DBE0-4941-D00C-41A1-280CE54E36B5}"/>
          </ac:picMkLst>
        </pc:picChg>
        <pc:picChg chg="add mod">
          <ac:chgData name="Adrien HIRVOAS" userId="8487cbe6-c6c9-47c0-bd11-1aa32fbd2609" providerId="ADAL" clId="{F1E73A8D-9C6E-4B55-87E0-8662A212D2F5}" dt="2024-12-02T10:35:20.575" v="1979"/>
          <ac:picMkLst>
            <pc:docMk/>
            <pc:sldMk cId="3872929649" sldId="311"/>
            <ac:picMk id="34" creationId="{CD5874AB-C5C7-FC5B-6A77-4C1068707D76}"/>
          </ac:picMkLst>
        </pc:picChg>
        <pc:picChg chg="add mod">
          <ac:chgData name="Adrien HIRVOAS" userId="8487cbe6-c6c9-47c0-bd11-1aa32fbd2609" providerId="ADAL" clId="{F1E73A8D-9C6E-4B55-87E0-8662A212D2F5}" dt="2024-12-02T10:35:20.575" v="1979"/>
          <ac:picMkLst>
            <pc:docMk/>
            <pc:sldMk cId="3872929649" sldId="311"/>
            <ac:picMk id="35" creationId="{9E328EC6-66CA-8677-3B05-3397AD083AFC}"/>
          </ac:picMkLst>
        </pc:picChg>
        <pc:picChg chg="add mod">
          <ac:chgData name="Adrien HIRVOAS" userId="8487cbe6-c6c9-47c0-bd11-1aa32fbd2609" providerId="ADAL" clId="{F1E73A8D-9C6E-4B55-87E0-8662A212D2F5}" dt="2024-12-02T10:35:20.575" v="1979"/>
          <ac:picMkLst>
            <pc:docMk/>
            <pc:sldMk cId="3872929649" sldId="311"/>
            <ac:picMk id="36" creationId="{B0980C34-057D-E055-964E-42399765E656}"/>
          </ac:picMkLst>
        </pc:picChg>
        <pc:picChg chg="add mod">
          <ac:chgData name="Adrien HIRVOAS" userId="8487cbe6-c6c9-47c0-bd11-1aa32fbd2609" providerId="ADAL" clId="{F1E73A8D-9C6E-4B55-87E0-8662A212D2F5}" dt="2024-12-02T10:35:20.575" v="1979"/>
          <ac:picMkLst>
            <pc:docMk/>
            <pc:sldMk cId="3872929649" sldId="311"/>
            <ac:picMk id="37" creationId="{92B8E585-5CB1-EC7A-13D0-4E6511B420DD}"/>
          </ac:picMkLst>
        </pc:picChg>
        <pc:picChg chg="add mod">
          <ac:chgData name="Adrien HIRVOAS" userId="8487cbe6-c6c9-47c0-bd11-1aa32fbd2609" providerId="ADAL" clId="{F1E73A8D-9C6E-4B55-87E0-8662A212D2F5}" dt="2024-12-02T10:35:20.575" v="1979"/>
          <ac:picMkLst>
            <pc:docMk/>
            <pc:sldMk cId="3872929649" sldId="311"/>
            <ac:picMk id="38" creationId="{06F29780-7B9C-F150-48CE-254F30285D70}"/>
          </ac:picMkLst>
        </pc:picChg>
        <pc:picChg chg="add mod">
          <ac:chgData name="Adrien HIRVOAS" userId="8487cbe6-c6c9-47c0-bd11-1aa32fbd2609" providerId="ADAL" clId="{F1E73A8D-9C6E-4B55-87E0-8662A212D2F5}" dt="2024-12-02T10:35:20.575" v="1979"/>
          <ac:picMkLst>
            <pc:docMk/>
            <pc:sldMk cId="3872929649" sldId="311"/>
            <ac:picMk id="39" creationId="{0538B8C1-1908-5533-E4D4-2FFED3597EE0}"/>
          </ac:picMkLst>
        </pc:picChg>
        <pc:picChg chg="add mod">
          <ac:chgData name="Adrien HIRVOAS" userId="8487cbe6-c6c9-47c0-bd11-1aa32fbd2609" providerId="ADAL" clId="{F1E73A8D-9C6E-4B55-87E0-8662A212D2F5}" dt="2024-12-02T10:35:33.363" v="1980"/>
          <ac:picMkLst>
            <pc:docMk/>
            <pc:sldMk cId="3872929649" sldId="311"/>
            <ac:picMk id="41" creationId="{053CE6F5-3A16-BE6D-0BBF-51880C29EA36}"/>
          </ac:picMkLst>
        </pc:picChg>
        <pc:picChg chg="add mod">
          <ac:chgData name="Adrien HIRVOAS" userId="8487cbe6-c6c9-47c0-bd11-1aa32fbd2609" providerId="ADAL" clId="{F1E73A8D-9C6E-4B55-87E0-8662A212D2F5}" dt="2024-12-02T10:35:33.363" v="1980"/>
          <ac:picMkLst>
            <pc:docMk/>
            <pc:sldMk cId="3872929649" sldId="311"/>
            <ac:picMk id="42" creationId="{91F25A94-5F93-514E-99D7-0D75AA2F253A}"/>
          </ac:picMkLst>
        </pc:picChg>
        <pc:picChg chg="add mod">
          <ac:chgData name="Adrien HIRVOAS" userId="8487cbe6-c6c9-47c0-bd11-1aa32fbd2609" providerId="ADAL" clId="{F1E73A8D-9C6E-4B55-87E0-8662A212D2F5}" dt="2024-12-02T10:35:33.363" v="1980"/>
          <ac:picMkLst>
            <pc:docMk/>
            <pc:sldMk cId="3872929649" sldId="311"/>
            <ac:picMk id="43" creationId="{01DE9A9E-8122-E8B8-90D5-C210B602D315}"/>
          </ac:picMkLst>
        </pc:picChg>
        <pc:picChg chg="add mod">
          <ac:chgData name="Adrien HIRVOAS" userId="8487cbe6-c6c9-47c0-bd11-1aa32fbd2609" providerId="ADAL" clId="{F1E73A8D-9C6E-4B55-87E0-8662A212D2F5}" dt="2024-12-02T10:35:33.363" v="1980"/>
          <ac:picMkLst>
            <pc:docMk/>
            <pc:sldMk cId="3872929649" sldId="311"/>
            <ac:picMk id="44" creationId="{2532FE99-4514-F967-BF74-CB279F00C2B1}"/>
          </ac:picMkLst>
        </pc:picChg>
        <pc:picChg chg="add mod">
          <ac:chgData name="Adrien HIRVOAS" userId="8487cbe6-c6c9-47c0-bd11-1aa32fbd2609" providerId="ADAL" clId="{F1E73A8D-9C6E-4B55-87E0-8662A212D2F5}" dt="2024-12-02T10:35:33.363" v="1980"/>
          <ac:picMkLst>
            <pc:docMk/>
            <pc:sldMk cId="3872929649" sldId="311"/>
            <ac:picMk id="45" creationId="{87A37844-1E42-A106-76FB-B24461B803D2}"/>
          </ac:picMkLst>
        </pc:picChg>
        <pc:picChg chg="add mod">
          <ac:chgData name="Adrien HIRVOAS" userId="8487cbe6-c6c9-47c0-bd11-1aa32fbd2609" providerId="ADAL" clId="{F1E73A8D-9C6E-4B55-87E0-8662A212D2F5}" dt="2024-12-02T10:35:33.363" v="1980"/>
          <ac:picMkLst>
            <pc:docMk/>
            <pc:sldMk cId="3872929649" sldId="311"/>
            <ac:picMk id="46" creationId="{6897013C-46AE-5163-7251-488C4347301A}"/>
          </ac:picMkLst>
        </pc:picChg>
        <pc:picChg chg="add mod">
          <ac:chgData name="Adrien HIRVOAS" userId="8487cbe6-c6c9-47c0-bd11-1aa32fbd2609" providerId="ADAL" clId="{F1E73A8D-9C6E-4B55-87E0-8662A212D2F5}" dt="2024-12-02T10:35:33.363" v="1980"/>
          <ac:picMkLst>
            <pc:docMk/>
            <pc:sldMk cId="3872929649" sldId="311"/>
            <ac:picMk id="47" creationId="{A398B108-5894-90EF-0639-3791692C9F4F}"/>
          </ac:picMkLst>
        </pc:picChg>
        <pc:picChg chg="add mod">
          <ac:chgData name="Adrien HIRVOAS" userId="8487cbe6-c6c9-47c0-bd11-1aa32fbd2609" providerId="ADAL" clId="{F1E73A8D-9C6E-4B55-87E0-8662A212D2F5}" dt="2024-12-02T10:35:33.363" v="1980"/>
          <ac:picMkLst>
            <pc:docMk/>
            <pc:sldMk cId="3872929649" sldId="311"/>
            <ac:picMk id="59" creationId="{C7252849-5DF8-05A2-5702-C73D8BDE4F82}"/>
          </ac:picMkLst>
        </pc:picChg>
        <pc:picChg chg="add mod">
          <ac:chgData name="Adrien HIRVOAS" userId="8487cbe6-c6c9-47c0-bd11-1aa32fbd2609" providerId="ADAL" clId="{F1E73A8D-9C6E-4B55-87E0-8662A212D2F5}" dt="2024-12-02T10:35:33.363" v="1980"/>
          <ac:picMkLst>
            <pc:docMk/>
            <pc:sldMk cId="3872929649" sldId="311"/>
            <ac:picMk id="60" creationId="{6F81DF6B-6EBD-4471-D25F-83AC1C1F6A97}"/>
          </ac:picMkLst>
        </pc:picChg>
        <pc:picChg chg="add mod">
          <ac:chgData name="Adrien HIRVOAS" userId="8487cbe6-c6c9-47c0-bd11-1aa32fbd2609" providerId="ADAL" clId="{F1E73A8D-9C6E-4B55-87E0-8662A212D2F5}" dt="2024-12-02T10:35:33.363" v="1980"/>
          <ac:picMkLst>
            <pc:docMk/>
            <pc:sldMk cId="3872929649" sldId="311"/>
            <ac:picMk id="61" creationId="{BF416605-8585-698E-2B05-3B0B7DE8BBA4}"/>
          </ac:picMkLst>
        </pc:picChg>
        <pc:picChg chg="add mod">
          <ac:chgData name="Adrien HIRVOAS" userId="8487cbe6-c6c9-47c0-bd11-1aa32fbd2609" providerId="ADAL" clId="{F1E73A8D-9C6E-4B55-87E0-8662A212D2F5}" dt="2024-12-02T10:35:33.363" v="1980"/>
          <ac:picMkLst>
            <pc:docMk/>
            <pc:sldMk cId="3872929649" sldId="311"/>
            <ac:picMk id="62" creationId="{A9208A70-203F-E6F1-1783-FA2AE6482C96}"/>
          </ac:picMkLst>
        </pc:picChg>
        <pc:picChg chg="add mod">
          <ac:chgData name="Adrien HIRVOAS" userId="8487cbe6-c6c9-47c0-bd11-1aa32fbd2609" providerId="ADAL" clId="{F1E73A8D-9C6E-4B55-87E0-8662A212D2F5}" dt="2024-12-02T10:35:33.363" v="1980"/>
          <ac:picMkLst>
            <pc:docMk/>
            <pc:sldMk cId="3872929649" sldId="311"/>
            <ac:picMk id="63" creationId="{7CBFA248-B229-002C-7A70-C9B62913392F}"/>
          </ac:picMkLst>
        </pc:picChg>
        <pc:picChg chg="add mod">
          <ac:chgData name="Adrien HIRVOAS" userId="8487cbe6-c6c9-47c0-bd11-1aa32fbd2609" providerId="ADAL" clId="{F1E73A8D-9C6E-4B55-87E0-8662A212D2F5}" dt="2024-12-02T10:35:33.363" v="1980"/>
          <ac:picMkLst>
            <pc:docMk/>
            <pc:sldMk cId="3872929649" sldId="311"/>
            <ac:picMk id="64" creationId="{87022A16-4CB7-1CFA-C16A-382A0AFCC921}"/>
          </ac:picMkLst>
        </pc:picChg>
        <pc:picChg chg="add mod">
          <ac:chgData name="Adrien HIRVOAS" userId="8487cbe6-c6c9-47c0-bd11-1aa32fbd2609" providerId="ADAL" clId="{F1E73A8D-9C6E-4B55-87E0-8662A212D2F5}" dt="2024-12-02T10:35:33.363" v="1980"/>
          <ac:picMkLst>
            <pc:docMk/>
            <pc:sldMk cId="3872929649" sldId="311"/>
            <ac:picMk id="65" creationId="{905C045B-C539-7AC3-1396-266622924245}"/>
          </ac:picMkLst>
        </pc:picChg>
        <pc:picChg chg="add mod">
          <ac:chgData name="Adrien HIRVOAS" userId="8487cbe6-c6c9-47c0-bd11-1aa32fbd2609" providerId="ADAL" clId="{F1E73A8D-9C6E-4B55-87E0-8662A212D2F5}" dt="2024-12-02T10:35:33.363" v="1980"/>
          <ac:picMkLst>
            <pc:docMk/>
            <pc:sldMk cId="3872929649" sldId="311"/>
            <ac:picMk id="66" creationId="{0C529B73-AD92-4EB5-D75D-0627929E0165}"/>
          </ac:picMkLst>
        </pc:picChg>
        <pc:picChg chg="add mod">
          <ac:chgData name="Adrien HIRVOAS" userId="8487cbe6-c6c9-47c0-bd11-1aa32fbd2609" providerId="ADAL" clId="{F1E73A8D-9C6E-4B55-87E0-8662A212D2F5}" dt="2024-12-02T10:35:33.363" v="1980"/>
          <ac:picMkLst>
            <pc:docMk/>
            <pc:sldMk cId="3872929649" sldId="311"/>
            <ac:picMk id="67" creationId="{2F79EE8E-7521-59D0-2EB4-8D3261754987}"/>
          </ac:picMkLst>
        </pc:picChg>
        <pc:picChg chg="add mod">
          <ac:chgData name="Adrien HIRVOAS" userId="8487cbe6-c6c9-47c0-bd11-1aa32fbd2609" providerId="ADAL" clId="{F1E73A8D-9C6E-4B55-87E0-8662A212D2F5}" dt="2024-12-02T10:35:33.363" v="1980"/>
          <ac:picMkLst>
            <pc:docMk/>
            <pc:sldMk cId="3872929649" sldId="311"/>
            <ac:picMk id="68" creationId="{0C453156-C0A5-234F-DE4F-71D5039A975D}"/>
          </ac:picMkLst>
        </pc:picChg>
        <pc:picChg chg="add mod">
          <ac:chgData name="Adrien HIRVOAS" userId="8487cbe6-c6c9-47c0-bd11-1aa32fbd2609" providerId="ADAL" clId="{F1E73A8D-9C6E-4B55-87E0-8662A212D2F5}" dt="2024-12-02T10:35:33.363" v="1980"/>
          <ac:picMkLst>
            <pc:docMk/>
            <pc:sldMk cId="3872929649" sldId="311"/>
            <ac:picMk id="69" creationId="{A6388BB1-0FB0-2A63-C6A7-A28105AE2F79}"/>
          </ac:picMkLst>
        </pc:picChg>
        <pc:picChg chg="add mod">
          <ac:chgData name="Adrien HIRVOAS" userId="8487cbe6-c6c9-47c0-bd11-1aa32fbd2609" providerId="ADAL" clId="{F1E73A8D-9C6E-4B55-87E0-8662A212D2F5}" dt="2024-12-02T10:35:33.363" v="1980"/>
          <ac:picMkLst>
            <pc:docMk/>
            <pc:sldMk cId="3872929649" sldId="311"/>
            <ac:picMk id="70" creationId="{D64B0686-A542-A757-58B5-BA6904A0A581}"/>
          </ac:picMkLst>
        </pc:picChg>
        <pc:picChg chg="add mod">
          <ac:chgData name="Adrien HIRVOAS" userId="8487cbe6-c6c9-47c0-bd11-1aa32fbd2609" providerId="ADAL" clId="{F1E73A8D-9C6E-4B55-87E0-8662A212D2F5}" dt="2024-12-02T10:35:33.363" v="1980"/>
          <ac:picMkLst>
            <pc:docMk/>
            <pc:sldMk cId="3872929649" sldId="311"/>
            <ac:picMk id="71" creationId="{E87F01B5-E19D-F015-E7C5-6D6CAC1FB9F7}"/>
          </ac:picMkLst>
        </pc:picChg>
        <pc:picChg chg="add mod">
          <ac:chgData name="Adrien HIRVOAS" userId="8487cbe6-c6c9-47c0-bd11-1aa32fbd2609" providerId="ADAL" clId="{F1E73A8D-9C6E-4B55-87E0-8662A212D2F5}" dt="2024-12-02T10:35:33.363" v="1980"/>
          <ac:picMkLst>
            <pc:docMk/>
            <pc:sldMk cId="3872929649" sldId="311"/>
            <ac:picMk id="72" creationId="{F1716C27-5B99-DC10-ABB8-B25A64DC8125}"/>
          </ac:picMkLst>
        </pc:picChg>
        <pc:picChg chg="add mod">
          <ac:chgData name="Adrien HIRVOAS" userId="8487cbe6-c6c9-47c0-bd11-1aa32fbd2609" providerId="ADAL" clId="{F1E73A8D-9C6E-4B55-87E0-8662A212D2F5}" dt="2024-12-02T10:35:33.363" v="1980"/>
          <ac:picMkLst>
            <pc:docMk/>
            <pc:sldMk cId="3872929649" sldId="311"/>
            <ac:picMk id="73" creationId="{DEBE8C77-C4FF-6A87-EF12-781AC552EE24}"/>
          </ac:picMkLst>
        </pc:picChg>
      </pc:sldChg>
      <pc:sldChg chg="addSp delSp modSp new mod">
        <pc:chgData name="Adrien HIRVOAS" userId="8487cbe6-c6c9-47c0-bd11-1aa32fbd2609" providerId="ADAL" clId="{F1E73A8D-9C6E-4B55-87E0-8662A212D2F5}" dt="2024-12-02T11:59:53.341" v="2373" actId="207"/>
        <pc:sldMkLst>
          <pc:docMk/>
          <pc:sldMk cId="1799943086" sldId="312"/>
        </pc:sldMkLst>
        <pc:spChg chg="mod">
          <ac:chgData name="Adrien HIRVOAS" userId="8487cbe6-c6c9-47c0-bd11-1aa32fbd2609" providerId="ADAL" clId="{F1E73A8D-9C6E-4B55-87E0-8662A212D2F5}" dt="2024-12-02T11:13:05.660" v="2319" actId="26606"/>
          <ac:spMkLst>
            <pc:docMk/>
            <pc:sldMk cId="1799943086" sldId="312"/>
            <ac:spMk id="2" creationId="{2A7ED1CE-B006-D8E8-4A4D-3A8C2D1A1C74}"/>
          </ac:spMkLst>
        </pc:spChg>
        <pc:spChg chg="del">
          <ac:chgData name="Adrien HIRVOAS" userId="8487cbe6-c6c9-47c0-bd11-1aa32fbd2609" providerId="ADAL" clId="{F1E73A8D-9C6E-4B55-87E0-8662A212D2F5}" dt="2024-12-02T11:13:00.483" v="2317" actId="478"/>
          <ac:spMkLst>
            <pc:docMk/>
            <pc:sldMk cId="1799943086" sldId="312"/>
            <ac:spMk id="3" creationId="{898C5F71-9A6C-A44B-2C7E-ABB123311807}"/>
          </ac:spMkLst>
        </pc:spChg>
        <pc:spChg chg="mod">
          <ac:chgData name="Adrien HIRVOAS" userId="8487cbe6-c6c9-47c0-bd11-1aa32fbd2609" providerId="ADAL" clId="{F1E73A8D-9C6E-4B55-87E0-8662A212D2F5}" dt="2024-12-02T11:13:05.660" v="2319" actId="26606"/>
          <ac:spMkLst>
            <pc:docMk/>
            <pc:sldMk cId="1799943086" sldId="312"/>
            <ac:spMk id="4" creationId="{7B84B303-5084-4974-881E-1E677140E7B6}"/>
          </ac:spMkLst>
        </pc:spChg>
        <pc:spChg chg="mod">
          <ac:chgData name="Adrien HIRVOAS" userId="8487cbe6-c6c9-47c0-bd11-1aa32fbd2609" providerId="ADAL" clId="{F1E73A8D-9C6E-4B55-87E0-8662A212D2F5}" dt="2024-12-02T11:13:05.660" v="2319" actId="26606"/>
          <ac:spMkLst>
            <pc:docMk/>
            <pc:sldMk cId="1799943086" sldId="312"/>
            <ac:spMk id="5" creationId="{9452267C-6EE0-F95E-D28E-78DDAEC3AAD5}"/>
          </ac:spMkLst>
        </pc:spChg>
        <pc:spChg chg="add mod">
          <ac:chgData name="Adrien HIRVOAS" userId="8487cbe6-c6c9-47c0-bd11-1aa32fbd2609" providerId="ADAL" clId="{F1E73A8D-9C6E-4B55-87E0-8662A212D2F5}" dt="2024-12-02T11:14:35.405" v="2329" actId="1076"/>
          <ac:spMkLst>
            <pc:docMk/>
            <pc:sldMk cId="1799943086" sldId="312"/>
            <ac:spMk id="8" creationId="{0E26DE62-690D-903F-6575-294F5F034040}"/>
          </ac:spMkLst>
        </pc:spChg>
        <pc:spChg chg="add mod">
          <ac:chgData name="Adrien HIRVOAS" userId="8487cbe6-c6c9-47c0-bd11-1aa32fbd2609" providerId="ADAL" clId="{F1E73A8D-9C6E-4B55-87E0-8662A212D2F5}" dt="2024-12-02T11:53:53.947" v="2331" actId="208"/>
          <ac:spMkLst>
            <pc:docMk/>
            <pc:sldMk cId="1799943086" sldId="312"/>
            <ac:spMk id="9" creationId="{0B45952D-04C6-336E-CC29-0676E5B57618}"/>
          </ac:spMkLst>
        </pc:spChg>
        <pc:spChg chg="add del">
          <ac:chgData name="Adrien HIRVOAS" userId="8487cbe6-c6c9-47c0-bd11-1aa32fbd2609" providerId="ADAL" clId="{F1E73A8D-9C6E-4B55-87E0-8662A212D2F5}" dt="2024-12-02T11:54:53.998" v="2333" actId="22"/>
          <ac:spMkLst>
            <pc:docMk/>
            <pc:sldMk cId="1799943086" sldId="312"/>
            <ac:spMk id="11" creationId="{602D5B4F-1025-4C8D-E684-7C1BD9FA1A29}"/>
          </ac:spMkLst>
        </pc:spChg>
        <pc:spChg chg="add mod">
          <ac:chgData name="Adrien HIRVOAS" userId="8487cbe6-c6c9-47c0-bd11-1aa32fbd2609" providerId="ADAL" clId="{F1E73A8D-9C6E-4B55-87E0-8662A212D2F5}" dt="2024-12-02T11:59:53.341" v="2373" actId="207"/>
          <ac:spMkLst>
            <pc:docMk/>
            <pc:sldMk cId="1799943086" sldId="312"/>
            <ac:spMk id="12" creationId="{D8D93117-5BAE-BD5A-7900-453123C78B83}"/>
          </ac:spMkLst>
        </pc:spChg>
        <pc:picChg chg="add mod ord">
          <ac:chgData name="Adrien HIRVOAS" userId="8487cbe6-c6c9-47c0-bd11-1aa32fbd2609" providerId="ADAL" clId="{F1E73A8D-9C6E-4B55-87E0-8662A212D2F5}" dt="2024-12-02T11:13:18.555" v="2321" actId="1076"/>
          <ac:picMkLst>
            <pc:docMk/>
            <pc:sldMk cId="1799943086" sldId="312"/>
            <ac:picMk id="7" creationId="{7C3D1E37-7B56-EDB4-DAF9-ADE3B1C48B37}"/>
          </ac:picMkLst>
        </pc:picChg>
      </pc:sldChg>
      <pc:sldChg chg="addSp delSp modSp new mod ord">
        <pc:chgData name="Adrien HIRVOAS" userId="8487cbe6-c6c9-47c0-bd11-1aa32fbd2609" providerId="ADAL" clId="{F1E73A8D-9C6E-4B55-87E0-8662A212D2F5}" dt="2024-12-03T13:47:46.784" v="2514" actId="1035"/>
        <pc:sldMkLst>
          <pc:docMk/>
          <pc:sldMk cId="148175210" sldId="313"/>
        </pc:sldMkLst>
        <pc:spChg chg="mod">
          <ac:chgData name="Adrien HIRVOAS" userId="8487cbe6-c6c9-47c0-bd11-1aa32fbd2609" providerId="ADAL" clId="{F1E73A8D-9C6E-4B55-87E0-8662A212D2F5}" dt="2024-12-03T13:47:31.768" v="2459"/>
          <ac:spMkLst>
            <pc:docMk/>
            <pc:sldMk cId="148175210" sldId="313"/>
            <ac:spMk id="2" creationId="{20769D84-690F-DD16-6833-FD81499E9A39}"/>
          </ac:spMkLst>
        </pc:spChg>
        <pc:spChg chg="del">
          <ac:chgData name="Adrien HIRVOAS" userId="8487cbe6-c6c9-47c0-bd11-1aa32fbd2609" providerId="ADAL" clId="{F1E73A8D-9C6E-4B55-87E0-8662A212D2F5}" dt="2024-12-03T13:47:39.897" v="2460" actId="478"/>
          <ac:spMkLst>
            <pc:docMk/>
            <pc:sldMk cId="148175210" sldId="313"/>
            <ac:spMk id="3" creationId="{86931752-38BC-D5B7-348F-8CFAB13D3ECA}"/>
          </ac:spMkLst>
        </pc:spChg>
        <pc:graphicFrameChg chg="add mod">
          <ac:chgData name="Adrien HIRVOAS" userId="8487cbe6-c6c9-47c0-bd11-1aa32fbd2609" providerId="ADAL" clId="{F1E73A8D-9C6E-4B55-87E0-8662A212D2F5}" dt="2024-12-03T13:47:46.784" v="2514" actId="1035"/>
          <ac:graphicFrameMkLst>
            <pc:docMk/>
            <pc:sldMk cId="148175210" sldId="313"/>
            <ac:graphicFrameMk id="6" creationId="{60A9F1E5-EC1D-046C-12C3-75C06820546B}"/>
          </ac:graphicFrameMkLst>
        </pc:graphicFrameChg>
        <pc:graphicFrameChg chg="add mod">
          <ac:chgData name="Adrien HIRVOAS" userId="8487cbe6-c6c9-47c0-bd11-1aa32fbd2609" providerId="ADAL" clId="{F1E73A8D-9C6E-4B55-87E0-8662A212D2F5}" dt="2024-12-03T13:47:46.784" v="2514" actId="1035"/>
          <ac:graphicFrameMkLst>
            <pc:docMk/>
            <pc:sldMk cId="148175210" sldId="313"/>
            <ac:graphicFrameMk id="7" creationId="{F6CC2056-50AA-493B-4098-E05314F7D69F}"/>
          </ac:graphicFrameMkLst>
        </pc:graphicFrameChg>
      </pc:sldChg>
      <pc:sldChg chg="addSp delSp modSp new mod">
        <pc:chgData name="Adrien HIRVOAS" userId="8487cbe6-c6c9-47c0-bd11-1aa32fbd2609" providerId="ADAL" clId="{F1E73A8D-9C6E-4B55-87E0-8662A212D2F5}" dt="2024-12-03T14:03:19.306" v="2552"/>
        <pc:sldMkLst>
          <pc:docMk/>
          <pc:sldMk cId="1134498696" sldId="314"/>
        </pc:sldMkLst>
        <pc:spChg chg="del">
          <ac:chgData name="Adrien HIRVOAS" userId="8487cbe6-c6c9-47c0-bd11-1aa32fbd2609" providerId="ADAL" clId="{F1E73A8D-9C6E-4B55-87E0-8662A212D2F5}" dt="2024-12-03T14:02:53.091" v="2520" actId="26606"/>
          <ac:spMkLst>
            <pc:docMk/>
            <pc:sldMk cId="1134498696" sldId="314"/>
            <ac:spMk id="2" creationId="{BE70B529-13A4-EF85-C6A0-DE2E62FA75B6}"/>
          </ac:spMkLst>
        </pc:spChg>
        <pc:spChg chg="del">
          <ac:chgData name="Adrien HIRVOAS" userId="8487cbe6-c6c9-47c0-bd11-1aa32fbd2609" providerId="ADAL" clId="{F1E73A8D-9C6E-4B55-87E0-8662A212D2F5}" dt="2024-12-03T14:02:44.941" v="2516" actId="478"/>
          <ac:spMkLst>
            <pc:docMk/>
            <pc:sldMk cId="1134498696" sldId="314"/>
            <ac:spMk id="3" creationId="{DF047131-C983-DC26-D6CC-5DEF4C5ADB1C}"/>
          </ac:spMkLst>
        </pc:spChg>
        <pc:spChg chg="mod">
          <ac:chgData name="Adrien HIRVOAS" userId="8487cbe6-c6c9-47c0-bd11-1aa32fbd2609" providerId="ADAL" clId="{F1E73A8D-9C6E-4B55-87E0-8662A212D2F5}" dt="2024-12-03T14:03:19.306" v="2552"/>
          <ac:spMkLst>
            <pc:docMk/>
            <pc:sldMk cId="1134498696" sldId="314"/>
            <ac:spMk id="4" creationId="{D4553ED5-654E-C997-7120-B0725645BB31}"/>
          </ac:spMkLst>
        </pc:spChg>
        <pc:spChg chg="mod">
          <ac:chgData name="Adrien HIRVOAS" userId="8487cbe6-c6c9-47c0-bd11-1aa32fbd2609" providerId="ADAL" clId="{F1E73A8D-9C6E-4B55-87E0-8662A212D2F5}" dt="2024-12-03T14:02:53.091" v="2520" actId="26606"/>
          <ac:spMkLst>
            <pc:docMk/>
            <pc:sldMk cId="1134498696" sldId="314"/>
            <ac:spMk id="5" creationId="{C9F21B8C-A83D-42B2-9D95-18C1263095A7}"/>
          </ac:spMkLst>
        </pc:spChg>
        <pc:spChg chg="add mod">
          <ac:chgData name="Adrien HIRVOAS" userId="8487cbe6-c6c9-47c0-bd11-1aa32fbd2609" providerId="ADAL" clId="{F1E73A8D-9C6E-4B55-87E0-8662A212D2F5}" dt="2024-12-03T14:03:12.192" v="2551" actId="20577"/>
          <ac:spMkLst>
            <pc:docMk/>
            <pc:sldMk cId="1134498696" sldId="314"/>
            <ac:spMk id="14" creationId="{3186EC4D-3920-6FA8-DA34-1D699B2D5D0B}"/>
          </ac:spMkLst>
        </pc:spChg>
        <pc:picChg chg="add del">
          <ac:chgData name="Adrien HIRVOAS" userId="8487cbe6-c6c9-47c0-bd11-1aa32fbd2609" providerId="ADAL" clId="{F1E73A8D-9C6E-4B55-87E0-8662A212D2F5}" dt="2024-12-03T14:02:50.640" v="2518" actId="22"/>
          <ac:picMkLst>
            <pc:docMk/>
            <pc:sldMk cId="1134498696" sldId="314"/>
            <ac:picMk id="7" creationId="{8A813F2D-F28B-D5AA-1850-5271D57F5D4F}"/>
          </ac:picMkLst>
        </pc:picChg>
        <pc:picChg chg="add mod ord">
          <ac:chgData name="Adrien HIRVOAS" userId="8487cbe6-c6c9-47c0-bd11-1aa32fbd2609" providerId="ADAL" clId="{F1E73A8D-9C6E-4B55-87E0-8662A212D2F5}" dt="2024-12-03T14:02:53.091" v="2520" actId="26606"/>
          <ac:picMkLst>
            <pc:docMk/>
            <pc:sldMk cId="1134498696" sldId="314"/>
            <ac:picMk id="9" creationId="{B5F6AC60-2DF7-7417-896C-4CE87C74ED79}"/>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D:\Msc_Studies_DTU\Semester4\Risk\Availability_Losses\Data\Failure_Statistics.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Msc_Studies_DTU\Semester4\Risk\Availability_Losses\Data\Failure_Statistics.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GB"/>
              <a:t>Failure Rate of Major Components</a:t>
            </a:r>
          </a:p>
        </c:rich>
      </c:tx>
      <c:layout>
        <c:manualLayout>
          <c:xMode val="edge"/>
          <c:yMode val="edge"/>
          <c:x val="0.26436846523214991"/>
          <c:y val="3.1825867227687002E-2"/>
        </c:manualLayout>
      </c:layout>
      <c:overlay val="0"/>
      <c:spPr>
        <a:noFill/>
        <a:ln w="25400">
          <a:noFill/>
        </a:ln>
      </c:spPr>
    </c:title>
    <c:autoTitleDeleted val="0"/>
    <c:plotArea>
      <c:layout>
        <c:manualLayout>
          <c:layoutTarget val="inner"/>
          <c:xMode val="edge"/>
          <c:yMode val="edge"/>
          <c:x val="0.37069056537986239"/>
          <c:y val="0.12897851455431047"/>
          <c:w val="0.58477155081241849"/>
          <c:h val="0.71356944415761381"/>
        </c:manualLayout>
      </c:layout>
      <c:barChart>
        <c:barDir val="bar"/>
        <c:grouping val="clustered"/>
        <c:varyColors val="0"/>
        <c:ser>
          <c:idx val="0"/>
          <c:order val="0"/>
          <c:spPr>
            <a:solidFill>
              <a:srgbClr val="0066CC"/>
            </a:solidFill>
            <a:ln w="12700">
              <a:solidFill>
                <a:srgbClr val="000000"/>
              </a:solidFill>
              <a:prstDash val="solid"/>
            </a:ln>
          </c:spPr>
          <c:invertIfNegative val="0"/>
          <c:cat>
            <c:strRef>
              <c:f>Failure_Rate!$C$29:$C$40</c:f>
              <c:strCache>
                <c:ptCount val="12"/>
                <c:pt idx="0">
                  <c:v>Drive Train</c:v>
                </c:pt>
                <c:pt idx="1">
                  <c:v>Support Structure/Housing</c:v>
                </c:pt>
                <c:pt idx="2">
                  <c:v>Generator</c:v>
                </c:pt>
                <c:pt idx="3">
                  <c:v>Gearbox</c:v>
                </c:pt>
                <c:pt idx="4">
                  <c:v>Rotor Hub</c:v>
                </c:pt>
                <c:pt idx="5">
                  <c:v>Mechanical Brake</c:v>
                </c:pt>
                <c:pt idx="6">
                  <c:v>Rotor Blades</c:v>
                </c:pt>
                <c:pt idx="7">
                  <c:v>Yaw System</c:v>
                </c:pt>
                <c:pt idx="8">
                  <c:v>Hydraulic System</c:v>
                </c:pt>
                <c:pt idx="9">
                  <c:v>Sensors</c:v>
                </c:pt>
                <c:pt idx="10">
                  <c:v>Electronic Control</c:v>
                </c:pt>
                <c:pt idx="11">
                  <c:v>Electrical System</c:v>
                </c:pt>
              </c:strCache>
            </c:strRef>
          </c:cat>
          <c:val>
            <c:numRef>
              <c:f>Failure_Rate!$F$29:$F$40</c:f>
              <c:numCache>
                <c:formatCode>General</c:formatCode>
                <c:ptCount val="12"/>
                <c:pt idx="0">
                  <c:v>19.5</c:v>
                </c:pt>
                <c:pt idx="1">
                  <c:v>11.5</c:v>
                </c:pt>
                <c:pt idx="2">
                  <c:v>11</c:v>
                </c:pt>
                <c:pt idx="3">
                  <c:v>10.5</c:v>
                </c:pt>
                <c:pt idx="4">
                  <c:v>9.5</c:v>
                </c:pt>
                <c:pt idx="5">
                  <c:v>7.8</c:v>
                </c:pt>
                <c:pt idx="6">
                  <c:v>6</c:v>
                </c:pt>
                <c:pt idx="7">
                  <c:v>5.8</c:v>
                </c:pt>
                <c:pt idx="8">
                  <c:v>4.3</c:v>
                </c:pt>
                <c:pt idx="9">
                  <c:v>4.2</c:v>
                </c:pt>
                <c:pt idx="10">
                  <c:v>2.5</c:v>
                </c:pt>
                <c:pt idx="11">
                  <c:v>2</c:v>
                </c:pt>
              </c:numCache>
            </c:numRef>
          </c:val>
          <c:extLst>
            <c:ext xmlns:c16="http://schemas.microsoft.com/office/drawing/2014/chart" uri="{C3380CC4-5D6E-409C-BE32-E72D297353CC}">
              <c16:uniqueId val="{00000000-8A91-4E83-BE86-73DFB5BE21D7}"/>
            </c:ext>
          </c:extLst>
        </c:ser>
        <c:dLbls>
          <c:showLegendKey val="0"/>
          <c:showVal val="0"/>
          <c:showCatName val="0"/>
          <c:showSerName val="0"/>
          <c:showPercent val="0"/>
          <c:showBubbleSize val="0"/>
        </c:dLbls>
        <c:gapWidth val="150"/>
        <c:axId val="210343424"/>
        <c:axId val="210448384"/>
      </c:barChart>
      <c:catAx>
        <c:axId val="210343424"/>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sz="1125" b="0" i="0" u="none" strike="noStrike" baseline="0">
                <a:solidFill>
                  <a:srgbClr val="000000"/>
                </a:solidFill>
                <a:latin typeface="Arial"/>
                <a:ea typeface="Arial"/>
                <a:cs typeface="Arial"/>
              </a:defRPr>
            </a:pPr>
            <a:endParaRPr lang="fr-FR"/>
          </a:p>
        </c:txPr>
        <c:crossAx val="210448384"/>
        <c:crosses val="autoZero"/>
        <c:auto val="1"/>
        <c:lblAlgn val="ctr"/>
        <c:lblOffset val="100"/>
        <c:tickLblSkip val="1"/>
        <c:tickMarkSkip val="1"/>
        <c:noMultiLvlLbl val="0"/>
      </c:catAx>
      <c:valAx>
        <c:axId val="210448384"/>
        <c:scaling>
          <c:orientation val="minMax"/>
        </c:scaling>
        <c:delete val="0"/>
        <c:axPos val="b"/>
        <c:majorGridlines>
          <c:spPr>
            <a:ln w="3175">
              <a:solidFill>
                <a:srgbClr val="000000"/>
              </a:solidFill>
              <a:prstDash val="solid"/>
            </a:ln>
          </c:spPr>
        </c:majorGridlines>
        <c:title>
          <c:tx>
            <c:rich>
              <a:bodyPr/>
              <a:lstStyle/>
              <a:p>
                <a:pPr>
                  <a:defRPr sz="1125" b="1" i="0" u="none" strike="noStrike" baseline="0">
                    <a:solidFill>
                      <a:srgbClr val="000000"/>
                    </a:solidFill>
                    <a:latin typeface="Arial"/>
                    <a:ea typeface="Arial"/>
                    <a:cs typeface="Arial"/>
                  </a:defRPr>
                </a:pPr>
                <a:r>
                  <a:rPr lang="en-GB"/>
                  <a:t>Mean time between failures (years)</a:t>
                </a:r>
              </a:p>
            </c:rich>
          </c:tx>
          <c:layout>
            <c:manualLayout>
              <c:xMode val="edge"/>
              <c:yMode val="edge"/>
              <c:x val="0.42816197086511232"/>
              <c:y val="0.9162499670286731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125" b="0" i="0" u="none" strike="noStrike" baseline="0">
                <a:solidFill>
                  <a:srgbClr val="000000"/>
                </a:solidFill>
                <a:latin typeface="Arial"/>
                <a:ea typeface="Arial"/>
                <a:cs typeface="Arial"/>
              </a:defRPr>
            </a:pPr>
            <a:endParaRPr lang="fr-FR"/>
          </a:p>
        </c:txPr>
        <c:crossAx val="210343424"/>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noFill/>
      <a:prstDash val="solid"/>
    </a:ln>
  </c:spPr>
  <c:txPr>
    <a:bodyPr/>
    <a:lstStyle/>
    <a:p>
      <a:pPr>
        <a:defRPr sz="1125" b="0" i="0" u="none" strike="noStrike" baseline="0">
          <a:solidFill>
            <a:srgbClr val="000000"/>
          </a:solidFill>
          <a:latin typeface="Arial"/>
          <a:ea typeface="Arial"/>
          <a:cs typeface="Arial"/>
        </a:defRPr>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GB"/>
              <a:t>Component repair time</a:t>
            </a:r>
          </a:p>
        </c:rich>
      </c:tx>
      <c:layout>
        <c:manualLayout>
          <c:xMode val="edge"/>
          <c:yMode val="edge"/>
          <c:x val="0.3358105986665102"/>
          <c:y val="3.1825867227687002E-2"/>
        </c:manualLayout>
      </c:layout>
      <c:overlay val="0"/>
      <c:spPr>
        <a:noFill/>
        <a:ln w="25400">
          <a:noFill/>
        </a:ln>
      </c:spPr>
    </c:title>
    <c:autoTitleDeleted val="0"/>
    <c:plotArea>
      <c:layout>
        <c:manualLayout>
          <c:layoutTarget val="inner"/>
          <c:xMode val="edge"/>
          <c:yMode val="edge"/>
          <c:x val="0.36850012597032977"/>
          <c:y val="0.12897851455431047"/>
          <c:w val="0.57949616584043795"/>
          <c:h val="0.71691953544473885"/>
        </c:manualLayout>
      </c:layout>
      <c:barChart>
        <c:barDir val="bar"/>
        <c:grouping val="clustered"/>
        <c:varyColors val="0"/>
        <c:ser>
          <c:idx val="0"/>
          <c:order val="0"/>
          <c:spPr>
            <a:solidFill>
              <a:srgbClr val="FF6600"/>
            </a:solidFill>
            <a:ln w="12700">
              <a:solidFill>
                <a:srgbClr val="000000"/>
              </a:solidFill>
              <a:prstDash val="solid"/>
            </a:ln>
          </c:spPr>
          <c:invertIfNegative val="0"/>
          <c:cat>
            <c:strRef>
              <c:f>Failure_Rate!$C$29:$C$40</c:f>
              <c:strCache>
                <c:ptCount val="12"/>
                <c:pt idx="0">
                  <c:v>Drive Train</c:v>
                </c:pt>
                <c:pt idx="1">
                  <c:v>Support Structure/Housing</c:v>
                </c:pt>
                <c:pt idx="2">
                  <c:v>Generator</c:v>
                </c:pt>
                <c:pt idx="3">
                  <c:v>Gearbox</c:v>
                </c:pt>
                <c:pt idx="4">
                  <c:v>Rotor Hub</c:v>
                </c:pt>
                <c:pt idx="5">
                  <c:v>Mechanical Brake</c:v>
                </c:pt>
                <c:pt idx="6">
                  <c:v>Rotor Blades</c:v>
                </c:pt>
                <c:pt idx="7">
                  <c:v>Yaw System</c:v>
                </c:pt>
                <c:pt idx="8">
                  <c:v>Hydraulic System</c:v>
                </c:pt>
                <c:pt idx="9">
                  <c:v>Sensors</c:v>
                </c:pt>
                <c:pt idx="10">
                  <c:v>Electronic Control</c:v>
                </c:pt>
                <c:pt idx="11">
                  <c:v>Electrical System</c:v>
                </c:pt>
              </c:strCache>
            </c:strRef>
          </c:cat>
          <c:val>
            <c:numRef>
              <c:f>Failure_Rate!$G$29:$G$40</c:f>
              <c:numCache>
                <c:formatCode>General</c:formatCode>
                <c:ptCount val="12"/>
                <c:pt idx="0">
                  <c:v>135</c:v>
                </c:pt>
                <c:pt idx="1">
                  <c:v>80</c:v>
                </c:pt>
                <c:pt idx="2">
                  <c:v>170</c:v>
                </c:pt>
                <c:pt idx="3">
                  <c:v>148</c:v>
                </c:pt>
                <c:pt idx="4">
                  <c:v>85</c:v>
                </c:pt>
                <c:pt idx="5">
                  <c:v>58</c:v>
                </c:pt>
                <c:pt idx="6">
                  <c:v>96</c:v>
                </c:pt>
                <c:pt idx="7">
                  <c:v>55</c:v>
                </c:pt>
                <c:pt idx="8">
                  <c:v>30</c:v>
                </c:pt>
                <c:pt idx="9">
                  <c:v>39</c:v>
                </c:pt>
                <c:pt idx="10">
                  <c:v>45</c:v>
                </c:pt>
                <c:pt idx="11">
                  <c:v>40</c:v>
                </c:pt>
              </c:numCache>
            </c:numRef>
          </c:val>
          <c:extLst>
            <c:ext xmlns:c16="http://schemas.microsoft.com/office/drawing/2014/chart" uri="{C3380CC4-5D6E-409C-BE32-E72D297353CC}">
              <c16:uniqueId val="{00000000-8E6F-4CBF-B546-CBA8536C3DB9}"/>
            </c:ext>
          </c:extLst>
        </c:ser>
        <c:dLbls>
          <c:showLegendKey val="0"/>
          <c:showVal val="0"/>
          <c:showCatName val="0"/>
          <c:showSerName val="0"/>
          <c:showPercent val="0"/>
          <c:showBubbleSize val="0"/>
        </c:dLbls>
        <c:gapWidth val="150"/>
        <c:axId val="259100032"/>
        <c:axId val="259793664"/>
      </c:barChart>
      <c:catAx>
        <c:axId val="259100032"/>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fr-FR"/>
          </a:p>
        </c:txPr>
        <c:crossAx val="259793664"/>
        <c:crosses val="autoZero"/>
        <c:auto val="1"/>
        <c:lblAlgn val="ctr"/>
        <c:lblOffset val="100"/>
        <c:tickLblSkip val="1"/>
        <c:tickMarkSkip val="1"/>
        <c:noMultiLvlLbl val="0"/>
      </c:catAx>
      <c:valAx>
        <c:axId val="259793664"/>
        <c:scaling>
          <c:orientation val="minMax"/>
        </c:scaling>
        <c:delete val="0"/>
        <c:axPos val="b"/>
        <c:majorGridlines>
          <c:spPr>
            <a:ln w="3175">
              <a:solidFill>
                <a:srgbClr val="000000"/>
              </a:solidFill>
              <a:prstDash val="solid"/>
            </a:ln>
          </c:spPr>
        </c:majorGridlines>
        <c:title>
          <c:tx>
            <c:rich>
              <a:bodyPr/>
              <a:lstStyle/>
              <a:p>
                <a:pPr>
                  <a:defRPr sz="1100" b="1" i="0" u="none" strike="noStrike" baseline="0">
                    <a:solidFill>
                      <a:srgbClr val="000000"/>
                    </a:solidFill>
                    <a:latin typeface="Arial"/>
                    <a:ea typeface="Arial"/>
                    <a:cs typeface="Arial"/>
                  </a:defRPr>
                </a:pPr>
                <a:r>
                  <a:rPr lang="en-GB"/>
                  <a:t>Average component repair time (hours)</a:t>
                </a:r>
              </a:p>
            </c:rich>
          </c:tx>
          <c:layout>
            <c:manualLayout>
              <c:xMode val="edge"/>
              <c:yMode val="edge"/>
              <c:x val="0.39821787806471121"/>
              <c:y val="0.9179250126722357"/>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fr-FR"/>
          </a:p>
        </c:txPr>
        <c:crossAx val="259100032"/>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noFill/>
      <a:prstDash val="solid"/>
    </a:ln>
  </c:spPr>
  <c:txPr>
    <a:bodyPr/>
    <a:lstStyle/>
    <a:p>
      <a:pPr>
        <a:defRPr sz="1100" b="0" i="0" u="none" strike="noStrike" baseline="0">
          <a:solidFill>
            <a:srgbClr val="000000"/>
          </a:solidFill>
          <a:latin typeface="Arial"/>
          <a:ea typeface="Arial"/>
          <a:cs typeface="Arial"/>
        </a:defRPr>
      </a:pPr>
      <a:endParaRPr lang="fr-FR"/>
    </a:p>
  </c:txPr>
  <c:externalData r:id="rId1">
    <c:autoUpdate val="0"/>
  </c:externalData>
</c:chartSpace>
</file>

<file path=ppt/comments/modernComment_13C_FC5939E.xml><?xml version="1.0" encoding="utf-8"?>
<p188:cmLst xmlns:a="http://schemas.openxmlformats.org/drawingml/2006/main" xmlns:r="http://schemas.openxmlformats.org/officeDocument/2006/relationships" xmlns:p188="http://schemas.microsoft.com/office/powerpoint/2018/8/main">
  <p188:cm id="{A3019790-6B48-401A-B700-0A2A503B0681}" authorId="{B2A26B25-28AE-2EE0-8FE5-FFEE150C4EE0}" created="2025-10-29T15:41:38.254">
    <pc:sldMkLst xmlns:pc="http://schemas.microsoft.com/office/powerpoint/2013/main/command">
      <pc:docMk/>
      <pc:sldMk cId="264606622" sldId="316"/>
    </pc:sldMkLst>
    <p188:txBody>
      <a:bodyPr/>
      <a:lstStyle/>
      <a:p>
        <a:r>
          <a:rPr lang="fr-FR"/>
          <a:t>The visualization shows monthly global temperature anomalies between the years 1880 and 2022 in degrees Celsius. Temperature anomalies are deviations from a long term global average. In this case, the period 1951-1980 is used to define the baseline for the anomaly.</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FA11DC-2028-43CB-ACCB-74AD9D0989B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E550A772-5A2E-48B0-9C1C-EA1C27F305EE}">
      <dgm:prSet phldrT="[Texte]" custT="1"/>
      <dgm:spPr>
        <a:solidFill>
          <a:srgbClr val="F39200">
            <a:alpha val="85000"/>
          </a:srgbClr>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gm:t>
    </dgm:pt>
    <dgm:pt modelId="{02EE1A1F-7326-4CE3-B900-0208B8DE7A75}" type="parTrans" cxnId="{11F76882-F30F-45F7-A63B-B82D33D4533E}">
      <dgm:prSet/>
      <dgm:spPr/>
      <dgm:t>
        <a:bodyPr/>
        <a:lstStyle/>
        <a:p>
          <a:endParaRPr lang="fr-FR" sz="1600"/>
        </a:p>
      </dgm:t>
    </dgm:pt>
    <dgm:pt modelId="{C9D93F78-C30B-4D95-BB27-3746ED1BB17D}" type="sibTrans" cxnId="{11F76882-F30F-45F7-A63B-B82D33D4533E}">
      <dgm:prSet/>
      <dgm:spPr>
        <a:solidFill>
          <a:schemeClr val="accent6"/>
        </a:solidFill>
        <a:ln>
          <a:solidFill>
            <a:schemeClr val="accent6"/>
          </a:solidFill>
        </a:ln>
      </dgm:spPr>
      <dgm:t>
        <a:bodyPr/>
        <a:lstStyle/>
        <a:p>
          <a:endParaRPr lang="fr-FR" sz="1600"/>
        </a:p>
      </dgm:t>
    </dgm:pt>
    <dgm:pt modelId="{013A1A5A-45DA-4CF5-B5D5-F458996F6E48}">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spcFirstLastPara="0" vert="horz" wrap="square" lIns="585826" tIns="35560" rIns="35560" bIns="35560" numCol="1" spcCol="1270" anchor="ctr" anchorCtr="0"/>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a:t>Wind Turbine Modeling </a:t>
          </a:r>
          <a:r>
            <a:rPr lang="fr-FR" sz="1400" kern="1200" dirty="0" err="1"/>
            <a:t>Overview</a:t>
          </a:r>
          <a:endParaRPr lang="en-US" sz="1400" kern="1200" noProof="0" dirty="0">
            <a:solidFill>
              <a:srgbClr val="FFFFFF"/>
            </a:solidFill>
            <a:latin typeface="Calibri"/>
            <a:ea typeface="+mn-ea"/>
            <a:cs typeface="+mn-cs"/>
          </a:endParaRPr>
        </a:p>
      </dgm:t>
    </dgm:pt>
    <dgm:pt modelId="{3559721F-B982-4D10-AE5E-65999E803C04}" type="parTrans" cxnId="{0DBC7348-DE2C-4127-BE32-DD258C7573C6}">
      <dgm:prSet/>
      <dgm:spPr/>
      <dgm:t>
        <a:bodyPr/>
        <a:lstStyle/>
        <a:p>
          <a:endParaRPr lang="en-US"/>
        </a:p>
      </dgm:t>
    </dgm:pt>
    <dgm:pt modelId="{FE7046DC-A79C-40A1-9F3E-2CAA23CF1FCF}" type="sibTrans" cxnId="{0DBC7348-DE2C-4127-BE32-DD258C7573C6}">
      <dgm:prSet custScaleY="102999" custLinFactNeighborY="-667"/>
      <dgm:spPr/>
      <dgm:t>
        <a:bodyPr/>
        <a:lstStyle/>
        <a:p>
          <a:endParaRPr lang="en-US"/>
        </a:p>
      </dgm:t>
    </dgm:pt>
    <dgm:pt modelId="{3B841FAD-E263-4643-8CE5-A083DFB317F1}">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pPr>
          <a:r>
            <a:rPr lang="fr-FR" sz="1400" kern="1200" noProof="0" dirty="0" err="1">
              <a:solidFill>
                <a:srgbClr val="FFFFFF"/>
              </a:solidFill>
              <a:latin typeface="Calibri"/>
              <a:ea typeface="+mn-ea"/>
              <a:cs typeface="+mn-cs"/>
            </a:rPr>
            <a:t>Overview</a:t>
          </a:r>
          <a:r>
            <a:rPr lang="fr-FR" sz="1400" kern="1200" noProof="0" dirty="0">
              <a:solidFill>
                <a:srgbClr val="FFFFFF"/>
              </a:solidFill>
              <a:latin typeface="Calibri"/>
              <a:ea typeface="+mn-ea"/>
              <a:cs typeface="+mn-cs"/>
            </a:rPr>
            <a:t> of </a:t>
          </a:r>
          <a:r>
            <a:rPr lang="fr-FR" sz="1400" kern="1200" noProof="0" dirty="0" err="1">
              <a:solidFill>
                <a:srgbClr val="FFFFFF"/>
              </a:solidFill>
              <a:latin typeface="Calibri"/>
              <a:ea typeface="+mn-ea"/>
              <a:cs typeface="+mn-cs"/>
            </a:rPr>
            <a:t>OpenFAST</a:t>
          </a:r>
          <a:endParaRPr lang="en-US" sz="1400" kern="1200" noProof="0" dirty="0">
            <a:solidFill>
              <a:srgbClr val="FFFFFF"/>
            </a:solidFill>
            <a:latin typeface="Calibri"/>
            <a:ea typeface="+mn-ea"/>
            <a:cs typeface="+mn-cs"/>
          </a:endParaRPr>
        </a:p>
      </dgm:t>
    </dgm:pt>
    <dgm:pt modelId="{7DB3DF6C-9A27-4A84-8E4E-B54ACB2FC679}" type="parTrans" cxnId="{2CBD7759-C28A-427E-8C7E-2E1CEC3EA0CE}">
      <dgm:prSet/>
      <dgm:spPr/>
      <dgm:t>
        <a:bodyPr/>
        <a:lstStyle/>
        <a:p>
          <a:endParaRPr lang="fr-FR"/>
        </a:p>
      </dgm:t>
    </dgm:pt>
    <dgm:pt modelId="{8789553E-193E-454B-A86B-1E98D625DD04}" type="sibTrans" cxnId="{2CBD7759-C28A-427E-8C7E-2E1CEC3EA0CE}">
      <dgm:prSet/>
      <dgm:spPr/>
      <dgm:t>
        <a:bodyPr/>
        <a:lstStyle/>
        <a:p>
          <a:endParaRPr lang="fr-FR"/>
        </a:p>
      </dgm:t>
    </dgm:pt>
    <dgm:pt modelId="{4FC0BE23-48C9-48E0-B9DC-FE4FD6F44B31}">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pPr>
          <a:r>
            <a:rPr lang="en-US" sz="1400" kern="1200" noProof="0" dirty="0" err="1">
              <a:solidFill>
                <a:srgbClr val="FFFFFF"/>
              </a:solidFill>
              <a:latin typeface="Calibri"/>
              <a:ea typeface="+mn-ea"/>
              <a:cs typeface="+mn-cs"/>
            </a:rPr>
            <a:t>OpenFAST</a:t>
          </a:r>
          <a:r>
            <a:rPr lang="en-US" sz="1400" kern="1200" noProof="0" dirty="0">
              <a:solidFill>
                <a:srgbClr val="FFFFFF"/>
              </a:solidFill>
              <a:latin typeface="Calibri"/>
              <a:ea typeface="+mn-ea"/>
              <a:cs typeface="+mn-cs"/>
            </a:rPr>
            <a:t> modules</a:t>
          </a:r>
        </a:p>
      </dgm:t>
    </dgm:pt>
    <dgm:pt modelId="{74305F07-F61F-434F-82D3-E709EE1B9177}" type="parTrans" cxnId="{686E41EE-810B-47A3-BDDC-8E46FC12EEB8}">
      <dgm:prSet/>
      <dgm:spPr/>
      <dgm:t>
        <a:bodyPr/>
        <a:lstStyle/>
        <a:p>
          <a:endParaRPr lang="fr-FR"/>
        </a:p>
      </dgm:t>
    </dgm:pt>
    <dgm:pt modelId="{DE384D38-B44D-4255-9B88-F8AABDB01FA4}" type="sibTrans" cxnId="{686E41EE-810B-47A3-BDDC-8E46FC12EEB8}">
      <dgm:prSet/>
      <dgm:spPr/>
      <dgm:t>
        <a:bodyPr/>
        <a:lstStyle/>
        <a:p>
          <a:endParaRPr lang="fr-FR"/>
        </a:p>
      </dgm:t>
    </dgm:pt>
    <dgm:pt modelId="{99531F02-A1AE-4A68-9AC8-C21D27D3EEEA}">
      <dgm:prSet phldrT="[Texte]" custT="1"/>
      <dgm:spPr>
        <a:solidFill>
          <a:srgbClr val="F39200">
            <a:alpha val="15000"/>
          </a:srgbClr>
        </a:solidFill>
        <a:ln w="12700" cap="flat" cmpd="sng" algn="ctr">
          <a:solidFill>
            <a:srgbClr val="FFFFFF">
              <a:hueOff val="0"/>
              <a:satOff val="0"/>
              <a:lumOff val="0"/>
              <a:alphaOff val="0"/>
            </a:srgbClr>
          </a:solidFill>
          <a:prstDash val="solid"/>
          <a:miter lim="800000"/>
        </a:ln>
        <a:effectLst/>
      </dgm:spPr>
      <dgm:t>
        <a:bodyPr/>
        <a:lstStyle/>
        <a:p>
          <a:pPr marL="0" lvl="0" indent="0" algn="ctr" defTabSz="622300">
            <a:lnSpc>
              <a:spcPct val="90000"/>
            </a:lnSpc>
            <a:spcBef>
              <a:spcPct val="0"/>
            </a:spcBef>
            <a:spcAft>
              <a:spcPct val="35000"/>
            </a:spcAft>
            <a:buClrTx/>
            <a:buSzTx/>
            <a:buFont typeface="Arial" panose="020B0604020202020204" pitchFamily="34" charset="0"/>
            <a:buNone/>
          </a:pPr>
          <a:r>
            <a:rPr lang="fr-FR" sz="1400" kern="1200" noProof="0" dirty="0">
              <a:solidFill>
                <a:srgbClr val="FFFFFF"/>
              </a:solidFill>
              <a:latin typeface="Calibri"/>
              <a:ea typeface="+mn-ea"/>
              <a:cs typeface="+mn-cs"/>
            </a:rPr>
            <a:t>Practice – Onshore </a:t>
          </a:r>
          <a:r>
            <a:rPr lang="fr-FR" sz="1400" kern="1200" noProof="0" dirty="0" err="1">
              <a:solidFill>
                <a:srgbClr val="FFFFFF"/>
              </a:solidFill>
              <a:latin typeface="Calibri"/>
              <a:ea typeface="+mn-ea"/>
              <a:cs typeface="+mn-cs"/>
            </a:rPr>
            <a:t>wind</a:t>
          </a:r>
          <a:r>
            <a:rPr lang="fr-FR" sz="1400" kern="1200" noProof="0" dirty="0">
              <a:solidFill>
                <a:srgbClr val="FFFFFF"/>
              </a:solidFill>
              <a:latin typeface="Calibri"/>
              <a:ea typeface="+mn-ea"/>
              <a:cs typeface="+mn-cs"/>
            </a:rPr>
            <a:t> turbine</a:t>
          </a:r>
          <a:endParaRPr lang="en-US" sz="1400" kern="1200" noProof="0" dirty="0">
            <a:solidFill>
              <a:srgbClr val="FFFFFF"/>
            </a:solidFill>
            <a:latin typeface="Calibri"/>
            <a:ea typeface="+mn-ea"/>
            <a:cs typeface="+mn-cs"/>
          </a:endParaRPr>
        </a:p>
      </dgm:t>
    </dgm:pt>
    <dgm:pt modelId="{302DE627-7EB6-4746-BD65-6106AC9F3C14}" type="parTrans" cxnId="{B68377EA-CC67-45EA-9DDF-D6D51100F061}">
      <dgm:prSet/>
      <dgm:spPr/>
      <dgm:t>
        <a:bodyPr/>
        <a:lstStyle/>
        <a:p>
          <a:endParaRPr lang="fr-FR"/>
        </a:p>
      </dgm:t>
    </dgm:pt>
    <dgm:pt modelId="{E1DAA9FA-2B3C-4DB0-BA45-C5CDBE0AD842}" type="sibTrans" cxnId="{B68377EA-CC67-45EA-9DDF-D6D51100F061}">
      <dgm:prSet/>
      <dgm:spPr/>
      <dgm:t>
        <a:bodyPr/>
        <a:lstStyle/>
        <a:p>
          <a:endParaRPr lang="fr-FR"/>
        </a:p>
      </dgm:t>
    </dgm:pt>
    <dgm:pt modelId="{396DC8B5-CF90-427C-909E-6BE2A15A8B18}" type="pres">
      <dgm:prSet presAssocID="{92FA11DC-2028-43CB-ACCB-74AD9D0989B7}" presName="Name0" presStyleCnt="0">
        <dgm:presLayoutVars>
          <dgm:chMax val="7"/>
          <dgm:chPref val="7"/>
          <dgm:dir/>
        </dgm:presLayoutVars>
      </dgm:prSet>
      <dgm:spPr/>
    </dgm:pt>
    <dgm:pt modelId="{1B81DA14-3E2A-4B42-AD7F-D5E4B1C2931A}" type="pres">
      <dgm:prSet presAssocID="{92FA11DC-2028-43CB-ACCB-74AD9D0989B7}" presName="Name1" presStyleCnt="0"/>
      <dgm:spPr/>
    </dgm:pt>
    <dgm:pt modelId="{21099379-5C28-4022-AD2D-0C53FE82F613}" type="pres">
      <dgm:prSet presAssocID="{92FA11DC-2028-43CB-ACCB-74AD9D0989B7}" presName="cycle" presStyleCnt="0"/>
      <dgm:spPr/>
    </dgm:pt>
    <dgm:pt modelId="{C469C55B-6730-4BF0-85E3-EC8BB109EF73}" type="pres">
      <dgm:prSet presAssocID="{92FA11DC-2028-43CB-ACCB-74AD9D0989B7}" presName="srcNode" presStyleLbl="node1" presStyleIdx="0" presStyleCnt="5"/>
      <dgm:spPr/>
    </dgm:pt>
    <dgm:pt modelId="{3AF1DF2C-F4E7-4CAE-91DA-E4E71D28977E}" type="pres">
      <dgm:prSet presAssocID="{92FA11DC-2028-43CB-ACCB-74AD9D0989B7}" presName="conn" presStyleLbl="parChTrans1D2" presStyleIdx="0" presStyleCnt="1" custScaleY="102999" custLinFactNeighborY="-667"/>
      <dgm:spPr/>
    </dgm:pt>
    <dgm:pt modelId="{195323FB-140D-4423-A3DC-936F1467A332}" type="pres">
      <dgm:prSet presAssocID="{92FA11DC-2028-43CB-ACCB-74AD9D0989B7}" presName="extraNode" presStyleLbl="node1" presStyleIdx="0" presStyleCnt="5"/>
      <dgm:spPr/>
    </dgm:pt>
    <dgm:pt modelId="{CC490F8C-D15D-4C72-AEC7-0833801AD990}" type="pres">
      <dgm:prSet presAssocID="{92FA11DC-2028-43CB-ACCB-74AD9D0989B7}" presName="dstNode" presStyleLbl="node1" presStyleIdx="0" presStyleCnt="5"/>
      <dgm:spPr/>
    </dgm:pt>
    <dgm:pt modelId="{56D39035-16D3-475C-ADE1-54630BD2EF80}" type="pres">
      <dgm:prSet presAssocID="{E550A772-5A2E-48B0-9C1C-EA1C27F305EE}" presName="text_1" presStyleLbl="node1" presStyleIdx="0" presStyleCnt="5">
        <dgm:presLayoutVars>
          <dgm:bulletEnabled val="1"/>
        </dgm:presLayoutVars>
      </dgm:prSet>
      <dgm:spPr>
        <a:xfrm>
          <a:off x="513847" y="369024"/>
          <a:ext cx="2849710" cy="738049"/>
        </a:xfrm>
        <a:prstGeom prst="rect">
          <a:avLst/>
        </a:prstGeom>
      </dgm:spPr>
    </dgm:pt>
    <dgm:pt modelId="{A752022C-87DA-4692-86F4-0DB7DF605489}" type="pres">
      <dgm:prSet presAssocID="{E550A772-5A2E-48B0-9C1C-EA1C27F305EE}" presName="accent_1" presStyleCnt="0"/>
      <dgm:spPr/>
    </dgm:pt>
    <dgm:pt modelId="{9A52054E-1FDB-4DB0-A730-2C5842B16935}" type="pres">
      <dgm:prSet presAssocID="{E550A772-5A2E-48B0-9C1C-EA1C27F305EE}" presName="accentRepeatNode" presStyleLbl="solidFgAcc1" presStyleIdx="0" presStyleCnt="5"/>
      <dgm:spPr>
        <a:ln>
          <a:solidFill>
            <a:schemeClr val="accent6"/>
          </a:solidFill>
        </a:ln>
      </dgm:spPr>
    </dgm:pt>
    <dgm:pt modelId="{694431A3-685D-4AB7-9A5F-64E96C4E6B36}" type="pres">
      <dgm:prSet presAssocID="{013A1A5A-45DA-4CF5-B5D5-F458996F6E48}" presName="text_2" presStyleLbl="node1" presStyleIdx="1" presStyleCnt="5">
        <dgm:presLayoutVars>
          <dgm:bulletEnabled val="1"/>
        </dgm:presLayoutVars>
      </dgm:prSet>
      <dgm:spPr>
        <a:xfrm>
          <a:off x="782128" y="1476098"/>
          <a:ext cx="2581429" cy="738049"/>
        </a:xfrm>
        <a:prstGeom prst="rect">
          <a:avLst/>
        </a:prstGeom>
      </dgm:spPr>
    </dgm:pt>
    <dgm:pt modelId="{85600B31-A13B-42D9-B924-7FD25FA51341}" type="pres">
      <dgm:prSet presAssocID="{013A1A5A-45DA-4CF5-B5D5-F458996F6E48}" presName="accent_2" presStyleCnt="0"/>
      <dgm:spPr/>
    </dgm:pt>
    <dgm:pt modelId="{56B89995-75F6-4267-9885-62F73041C8CF}" type="pres">
      <dgm:prSet presAssocID="{013A1A5A-45DA-4CF5-B5D5-F458996F6E48}" presName="accentRepeatNode" presStyleLbl="solidFgAcc1" presStyleIdx="1" presStyleCnt="5"/>
      <dgm:spPr/>
    </dgm:pt>
    <dgm:pt modelId="{C6167481-49EE-4551-851D-BAD865269ECA}" type="pres">
      <dgm:prSet presAssocID="{3B841FAD-E263-4643-8CE5-A083DFB317F1}" presName="text_3" presStyleLbl="node1" presStyleIdx="2" presStyleCnt="5">
        <dgm:presLayoutVars>
          <dgm:bulletEnabled val="1"/>
        </dgm:presLayoutVars>
      </dgm:prSet>
      <dgm:spPr/>
    </dgm:pt>
    <dgm:pt modelId="{B0C47E4B-F71D-44D3-888A-5017A9009873}" type="pres">
      <dgm:prSet presAssocID="{3B841FAD-E263-4643-8CE5-A083DFB317F1}" presName="accent_3" presStyleCnt="0"/>
      <dgm:spPr/>
    </dgm:pt>
    <dgm:pt modelId="{27A388DC-C487-4119-888B-A433F03AA272}" type="pres">
      <dgm:prSet presAssocID="{3B841FAD-E263-4643-8CE5-A083DFB317F1}" presName="accentRepeatNode" presStyleLbl="solidFgAcc1" presStyleIdx="2" presStyleCnt="5"/>
      <dgm:spPr/>
    </dgm:pt>
    <dgm:pt modelId="{130070C0-BD2B-4D4C-B9E9-A874AAF013EE}" type="pres">
      <dgm:prSet presAssocID="{4FC0BE23-48C9-48E0-B9DC-FE4FD6F44B31}" presName="text_4" presStyleLbl="node1" presStyleIdx="3" presStyleCnt="5">
        <dgm:presLayoutVars>
          <dgm:bulletEnabled val="1"/>
        </dgm:presLayoutVars>
      </dgm:prSet>
      <dgm:spPr/>
    </dgm:pt>
    <dgm:pt modelId="{73811E40-CDD1-4778-9E03-AA7BE4E030DB}" type="pres">
      <dgm:prSet presAssocID="{4FC0BE23-48C9-48E0-B9DC-FE4FD6F44B31}" presName="accent_4" presStyleCnt="0"/>
      <dgm:spPr/>
    </dgm:pt>
    <dgm:pt modelId="{2265D5A9-34EB-4D2A-B45B-C6D48656FD8A}" type="pres">
      <dgm:prSet presAssocID="{4FC0BE23-48C9-48E0-B9DC-FE4FD6F44B31}" presName="accentRepeatNode" presStyleLbl="solidFgAcc1" presStyleIdx="3" presStyleCnt="5"/>
      <dgm:spPr/>
    </dgm:pt>
    <dgm:pt modelId="{A8A47155-6EBB-4613-8A2E-AF0F312CC8C5}" type="pres">
      <dgm:prSet presAssocID="{99531F02-A1AE-4A68-9AC8-C21D27D3EEEA}" presName="text_5" presStyleLbl="node1" presStyleIdx="4" presStyleCnt="5">
        <dgm:presLayoutVars>
          <dgm:bulletEnabled val="1"/>
        </dgm:presLayoutVars>
      </dgm:prSet>
      <dgm:spPr/>
    </dgm:pt>
    <dgm:pt modelId="{C8548B5C-40FF-4AC0-A07C-41AE3E76A415}" type="pres">
      <dgm:prSet presAssocID="{99531F02-A1AE-4A68-9AC8-C21D27D3EEEA}" presName="accent_5" presStyleCnt="0"/>
      <dgm:spPr/>
    </dgm:pt>
    <dgm:pt modelId="{ECF7C02E-3068-4F9B-90F3-DAF00C20BDC5}" type="pres">
      <dgm:prSet presAssocID="{99531F02-A1AE-4A68-9AC8-C21D27D3EEEA}" presName="accentRepeatNode" presStyleLbl="solidFgAcc1" presStyleIdx="4" presStyleCnt="5"/>
      <dgm:spPr/>
    </dgm:pt>
  </dgm:ptLst>
  <dgm:cxnLst>
    <dgm:cxn modelId="{776A5A3B-03C7-408F-9DEE-A6B8036FBCD0}" type="presOf" srcId="{92FA11DC-2028-43CB-ACCB-74AD9D0989B7}" destId="{396DC8B5-CF90-427C-909E-6BE2A15A8B18}" srcOrd="0" destOrd="0" presId="urn:microsoft.com/office/officeart/2008/layout/VerticalCurvedList"/>
    <dgm:cxn modelId="{1238095D-D1A3-4BBE-A281-D19AA52ECA7C}" type="presOf" srcId="{3B841FAD-E263-4643-8CE5-A083DFB317F1}" destId="{C6167481-49EE-4551-851D-BAD865269ECA}" srcOrd="0" destOrd="0" presId="urn:microsoft.com/office/officeart/2008/layout/VerticalCurvedList"/>
    <dgm:cxn modelId="{0DBC7348-DE2C-4127-BE32-DD258C7573C6}" srcId="{92FA11DC-2028-43CB-ACCB-74AD9D0989B7}" destId="{013A1A5A-45DA-4CF5-B5D5-F458996F6E48}" srcOrd="1" destOrd="0" parTransId="{3559721F-B982-4D10-AE5E-65999E803C04}" sibTransId="{FE7046DC-A79C-40A1-9F3E-2CAA23CF1FCF}"/>
    <dgm:cxn modelId="{2CBD7759-C28A-427E-8C7E-2E1CEC3EA0CE}" srcId="{92FA11DC-2028-43CB-ACCB-74AD9D0989B7}" destId="{3B841FAD-E263-4643-8CE5-A083DFB317F1}" srcOrd="2" destOrd="0" parTransId="{7DB3DF6C-9A27-4A84-8E4E-B54ACB2FC679}" sibTransId="{8789553E-193E-454B-A86B-1E98D625DD04}"/>
    <dgm:cxn modelId="{11F76882-F30F-45F7-A63B-B82D33D4533E}" srcId="{92FA11DC-2028-43CB-ACCB-74AD9D0989B7}" destId="{E550A772-5A2E-48B0-9C1C-EA1C27F305EE}" srcOrd="0" destOrd="0" parTransId="{02EE1A1F-7326-4CE3-B900-0208B8DE7A75}" sibTransId="{C9D93F78-C30B-4D95-BB27-3746ED1BB17D}"/>
    <dgm:cxn modelId="{FF162B8C-1009-408C-A3A0-F206E9F3D3A2}" type="presOf" srcId="{99531F02-A1AE-4A68-9AC8-C21D27D3EEEA}" destId="{A8A47155-6EBB-4613-8A2E-AF0F312CC8C5}" srcOrd="0" destOrd="0" presId="urn:microsoft.com/office/officeart/2008/layout/VerticalCurvedList"/>
    <dgm:cxn modelId="{ED2E29A6-993C-42B0-9470-6BE1C10981DE}" type="presOf" srcId="{013A1A5A-45DA-4CF5-B5D5-F458996F6E48}" destId="{694431A3-685D-4AB7-9A5F-64E96C4E6B36}" srcOrd="0" destOrd="0" presId="urn:microsoft.com/office/officeart/2008/layout/VerticalCurvedList"/>
    <dgm:cxn modelId="{EB89E8AE-530E-42DB-A07C-374982E21AB3}" type="presOf" srcId="{C9D93F78-C30B-4D95-BB27-3746ED1BB17D}" destId="{3AF1DF2C-F4E7-4CAE-91DA-E4E71D28977E}" srcOrd="0" destOrd="0" presId="urn:microsoft.com/office/officeart/2008/layout/VerticalCurvedList"/>
    <dgm:cxn modelId="{E42F64B6-2DD1-4074-9C7E-0704C7E69E12}" type="presOf" srcId="{4FC0BE23-48C9-48E0-B9DC-FE4FD6F44B31}" destId="{130070C0-BD2B-4D4C-B9E9-A874AAF013EE}" srcOrd="0" destOrd="0" presId="urn:microsoft.com/office/officeart/2008/layout/VerticalCurvedList"/>
    <dgm:cxn modelId="{FD746DE9-45EF-406D-814B-A748239EF531}" type="presOf" srcId="{E550A772-5A2E-48B0-9C1C-EA1C27F305EE}" destId="{56D39035-16D3-475C-ADE1-54630BD2EF80}" srcOrd="0" destOrd="0" presId="urn:microsoft.com/office/officeart/2008/layout/VerticalCurvedList"/>
    <dgm:cxn modelId="{B68377EA-CC67-45EA-9DDF-D6D51100F061}" srcId="{92FA11DC-2028-43CB-ACCB-74AD9D0989B7}" destId="{99531F02-A1AE-4A68-9AC8-C21D27D3EEEA}" srcOrd="4" destOrd="0" parTransId="{302DE627-7EB6-4746-BD65-6106AC9F3C14}" sibTransId="{E1DAA9FA-2B3C-4DB0-BA45-C5CDBE0AD842}"/>
    <dgm:cxn modelId="{686E41EE-810B-47A3-BDDC-8E46FC12EEB8}" srcId="{92FA11DC-2028-43CB-ACCB-74AD9D0989B7}" destId="{4FC0BE23-48C9-48E0-B9DC-FE4FD6F44B31}" srcOrd="3" destOrd="0" parTransId="{74305F07-F61F-434F-82D3-E709EE1B9177}" sibTransId="{DE384D38-B44D-4255-9B88-F8AABDB01FA4}"/>
    <dgm:cxn modelId="{D4CADEC2-6BB4-4390-81FC-F9A94BA26EC8}" type="presParOf" srcId="{396DC8B5-CF90-427C-909E-6BE2A15A8B18}" destId="{1B81DA14-3E2A-4B42-AD7F-D5E4B1C2931A}" srcOrd="0" destOrd="0" presId="urn:microsoft.com/office/officeart/2008/layout/VerticalCurvedList"/>
    <dgm:cxn modelId="{378B806E-6498-4354-9387-F9E999AB42EA}" type="presParOf" srcId="{1B81DA14-3E2A-4B42-AD7F-D5E4B1C2931A}" destId="{21099379-5C28-4022-AD2D-0C53FE82F613}" srcOrd="0" destOrd="0" presId="urn:microsoft.com/office/officeart/2008/layout/VerticalCurvedList"/>
    <dgm:cxn modelId="{D329B382-FD10-499C-8BE7-8136F3FB0A69}" type="presParOf" srcId="{21099379-5C28-4022-AD2D-0C53FE82F613}" destId="{C469C55B-6730-4BF0-85E3-EC8BB109EF73}" srcOrd="0" destOrd="0" presId="urn:microsoft.com/office/officeart/2008/layout/VerticalCurvedList"/>
    <dgm:cxn modelId="{4639CBF7-69E0-48DF-93BE-921C7ED0F54F}" type="presParOf" srcId="{21099379-5C28-4022-AD2D-0C53FE82F613}" destId="{3AF1DF2C-F4E7-4CAE-91DA-E4E71D28977E}" srcOrd="1" destOrd="0" presId="urn:microsoft.com/office/officeart/2008/layout/VerticalCurvedList"/>
    <dgm:cxn modelId="{7F11FC89-C9F9-4997-9B87-F1C93D1AE2E7}" type="presParOf" srcId="{21099379-5C28-4022-AD2D-0C53FE82F613}" destId="{195323FB-140D-4423-A3DC-936F1467A332}" srcOrd="2" destOrd="0" presId="urn:microsoft.com/office/officeart/2008/layout/VerticalCurvedList"/>
    <dgm:cxn modelId="{31DF1AEF-94A6-4BF9-885F-6767D6E5B235}" type="presParOf" srcId="{21099379-5C28-4022-AD2D-0C53FE82F613}" destId="{CC490F8C-D15D-4C72-AEC7-0833801AD990}" srcOrd="3" destOrd="0" presId="urn:microsoft.com/office/officeart/2008/layout/VerticalCurvedList"/>
    <dgm:cxn modelId="{C38C7A07-0BC8-4003-941A-615B0EBEAFE3}" type="presParOf" srcId="{1B81DA14-3E2A-4B42-AD7F-D5E4B1C2931A}" destId="{56D39035-16D3-475C-ADE1-54630BD2EF80}" srcOrd="1" destOrd="0" presId="urn:microsoft.com/office/officeart/2008/layout/VerticalCurvedList"/>
    <dgm:cxn modelId="{734C5041-77A1-4DCB-AC5E-4AD01B2B66F7}" type="presParOf" srcId="{1B81DA14-3E2A-4B42-AD7F-D5E4B1C2931A}" destId="{A752022C-87DA-4692-86F4-0DB7DF605489}" srcOrd="2" destOrd="0" presId="urn:microsoft.com/office/officeart/2008/layout/VerticalCurvedList"/>
    <dgm:cxn modelId="{1371DBE5-6145-438F-BA8E-0DF80AA886D6}" type="presParOf" srcId="{A752022C-87DA-4692-86F4-0DB7DF605489}" destId="{9A52054E-1FDB-4DB0-A730-2C5842B16935}" srcOrd="0" destOrd="0" presId="urn:microsoft.com/office/officeart/2008/layout/VerticalCurvedList"/>
    <dgm:cxn modelId="{7BB121DA-8FEB-4762-8591-0A68D717B0EE}" type="presParOf" srcId="{1B81DA14-3E2A-4B42-AD7F-D5E4B1C2931A}" destId="{694431A3-685D-4AB7-9A5F-64E96C4E6B36}" srcOrd="3" destOrd="0" presId="urn:microsoft.com/office/officeart/2008/layout/VerticalCurvedList"/>
    <dgm:cxn modelId="{5CF47760-0C90-44CE-B9D7-A9C45369BA69}" type="presParOf" srcId="{1B81DA14-3E2A-4B42-AD7F-D5E4B1C2931A}" destId="{85600B31-A13B-42D9-B924-7FD25FA51341}" srcOrd="4" destOrd="0" presId="urn:microsoft.com/office/officeart/2008/layout/VerticalCurvedList"/>
    <dgm:cxn modelId="{79CDF566-79C2-4AED-BBB9-BFDD4A6BD356}" type="presParOf" srcId="{85600B31-A13B-42D9-B924-7FD25FA51341}" destId="{56B89995-75F6-4267-9885-62F73041C8CF}" srcOrd="0" destOrd="0" presId="urn:microsoft.com/office/officeart/2008/layout/VerticalCurvedList"/>
    <dgm:cxn modelId="{5338CE40-F793-4867-86C8-0D4C0FC9682A}" type="presParOf" srcId="{1B81DA14-3E2A-4B42-AD7F-D5E4B1C2931A}" destId="{C6167481-49EE-4551-851D-BAD865269ECA}" srcOrd="5" destOrd="0" presId="urn:microsoft.com/office/officeart/2008/layout/VerticalCurvedList"/>
    <dgm:cxn modelId="{007B1ED2-C82C-4139-9ECE-26E37CC04C58}" type="presParOf" srcId="{1B81DA14-3E2A-4B42-AD7F-D5E4B1C2931A}" destId="{B0C47E4B-F71D-44D3-888A-5017A9009873}" srcOrd="6" destOrd="0" presId="urn:microsoft.com/office/officeart/2008/layout/VerticalCurvedList"/>
    <dgm:cxn modelId="{159FF604-C786-4CF8-A590-C3994081B414}" type="presParOf" srcId="{B0C47E4B-F71D-44D3-888A-5017A9009873}" destId="{27A388DC-C487-4119-888B-A433F03AA272}" srcOrd="0" destOrd="0" presId="urn:microsoft.com/office/officeart/2008/layout/VerticalCurvedList"/>
    <dgm:cxn modelId="{05DDFC3C-8056-4164-9D4B-53F68F2D6EE9}" type="presParOf" srcId="{1B81DA14-3E2A-4B42-AD7F-D5E4B1C2931A}" destId="{130070C0-BD2B-4D4C-B9E9-A874AAF013EE}" srcOrd="7" destOrd="0" presId="urn:microsoft.com/office/officeart/2008/layout/VerticalCurvedList"/>
    <dgm:cxn modelId="{43214535-B643-4C2D-8F89-3590D2324C74}" type="presParOf" srcId="{1B81DA14-3E2A-4B42-AD7F-D5E4B1C2931A}" destId="{73811E40-CDD1-4778-9E03-AA7BE4E030DB}" srcOrd="8" destOrd="0" presId="urn:microsoft.com/office/officeart/2008/layout/VerticalCurvedList"/>
    <dgm:cxn modelId="{30CF2143-5A35-4EF1-917C-B049AF08C40E}" type="presParOf" srcId="{73811E40-CDD1-4778-9E03-AA7BE4E030DB}" destId="{2265D5A9-34EB-4D2A-B45B-C6D48656FD8A}" srcOrd="0" destOrd="0" presId="urn:microsoft.com/office/officeart/2008/layout/VerticalCurvedList"/>
    <dgm:cxn modelId="{1CB3311E-4CD3-45F3-801F-7D5F3E4A9938}" type="presParOf" srcId="{1B81DA14-3E2A-4B42-AD7F-D5E4B1C2931A}" destId="{A8A47155-6EBB-4613-8A2E-AF0F312CC8C5}" srcOrd="9" destOrd="0" presId="urn:microsoft.com/office/officeart/2008/layout/VerticalCurvedList"/>
    <dgm:cxn modelId="{81599957-01EB-409C-8326-C1D4BFC5ADC7}" type="presParOf" srcId="{1B81DA14-3E2A-4B42-AD7F-D5E4B1C2931A}" destId="{C8548B5C-40FF-4AC0-A07C-41AE3E76A415}" srcOrd="10" destOrd="0" presId="urn:microsoft.com/office/officeart/2008/layout/VerticalCurvedList"/>
    <dgm:cxn modelId="{86EEA301-A793-464D-B4C1-2431039A40E5}" type="presParOf" srcId="{C8548B5C-40FF-4AC0-A07C-41AE3E76A415}" destId="{ECF7C02E-3068-4F9B-90F3-DAF00C20BD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B7935B-188F-46EB-8731-75BAAFC16594}"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fr-FR"/>
        </a:p>
      </dgm:t>
    </dgm:pt>
    <dgm:pt modelId="{A3E34C6A-C51F-4D7A-A60D-F06814CA73F9}">
      <dgm:prSet custT="1"/>
      <dgm:spPr/>
      <dgm:t>
        <a:bodyPr anchor="ctr" anchorCtr="0"/>
        <a:lstStyle/>
        <a:p>
          <a:pPr>
            <a:spcAft>
              <a:spcPts val="600"/>
            </a:spcAft>
          </a:pPr>
          <a:r>
            <a:rPr lang="en-US" sz="2400" dirty="0">
              <a:latin typeface="+mj-lt"/>
            </a:rPr>
            <a:t>French National Research Institute fully dedicated</a:t>
          </a:r>
          <a:br>
            <a:rPr lang="en-US" sz="2400" dirty="0">
              <a:latin typeface="+mj-lt"/>
            </a:rPr>
          </a:br>
          <a:r>
            <a:rPr lang="en-US" sz="2400" dirty="0">
              <a:latin typeface="+mj-lt"/>
            </a:rPr>
            <a:t>to Offshore Renewable Energies</a:t>
          </a:r>
          <a:endParaRPr lang="fr-FR" sz="2400" dirty="0">
            <a:latin typeface="+mn-lt"/>
          </a:endParaRPr>
        </a:p>
      </dgm:t>
    </dgm:pt>
    <dgm:pt modelId="{5C35F32A-169F-4F10-8CB5-A10D8154CE9E}" type="parTrans" cxnId="{AA173B0B-DE61-438F-A6E5-CAB3B8BD05AF}">
      <dgm:prSet/>
      <dgm:spPr/>
      <dgm:t>
        <a:bodyPr/>
        <a:lstStyle/>
        <a:p>
          <a:endParaRPr lang="fr-FR"/>
        </a:p>
      </dgm:t>
    </dgm:pt>
    <dgm:pt modelId="{FFFB0917-8D1B-4094-A3DC-26215DD40C65}" type="sibTrans" cxnId="{AA173B0B-DE61-438F-A6E5-CAB3B8BD05AF}">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dgm:spPr>
      <dgm:t>
        <a:bodyPr/>
        <a:lstStyle/>
        <a:p>
          <a:endParaRPr lang="fr-FR"/>
        </a:p>
      </dgm:t>
    </dgm:pt>
    <dgm:pt modelId="{B462FDF7-AB39-44E9-A72E-AC46EFFBAB04}">
      <dgm:prSet phldrT="[Texte]" custT="1"/>
      <dgm:spPr/>
      <dgm:t>
        <a:bodyPr lIns="144000"/>
        <a:lstStyle/>
        <a:p>
          <a:r>
            <a:rPr lang="fr-FR" sz="1400" b="0" dirty="0">
              <a:solidFill>
                <a:schemeClr val="accent3"/>
              </a:solidFill>
            </a:rPr>
            <a:t>Staff </a:t>
          </a:r>
          <a:r>
            <a:rPr lang="fr-FR" sz="1400" b="1" dirty="0">
              <a:solidFill>
                <a:schemeClr val="accent3"/>
              </a:solidFill>
            </a:rPr>
            <a:t>85</a:t>
          </a:r>
          <a:endParaRPr lang="fr-FR" sz="1400" dirty="0">
            <a:solidFill>
              <a:schemeClr val="accent3"/>
            </a:solidFill>
          </a:endParaRPr>
        </a:p>
      </dgm:t>
    </dgm:pt>
    <dgm:pt modelId="{E607952E-CD09-4F9E-A503-2EA9D4B77272}" type="parTrans" cxnId="{0810FECF-C467-4D0C-BD1B-87B66984A995}">
      <dgm:prSet/>
      <dgm:spPr/>
      <dgm:t>
        <a:bodyPr/>
        <a:lstStyle/>
        <a:p>
          <a:endParaRPr lang="fr-FR"/>
        </a:p>
      </dgm:t>
    </dgm:pt>
    <dgm:pt modelId="{B90BB562-31F2-4D01-9282-1042E8FF204A}" type="sibTrans" cxnId="{0810FECF-C467-4D0C-BD1B-87B66984A995}">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accent3"/>
          </a:solidFill>
        </a:ln>
      </dgm:spPr>
      <dgm:t>
        <a:bodyPr/>
        <a:lstStyle/>
        <a:p>
          <a:endParaRPr lang="fr-FR"/>
        </a:p>
      </dgm:t>
    </dgm:pt>
    <dgm:pt modelId="{C1664F76-AEE6-43A8-86C3-CA7728A103B4}">
      <dgm:prSet phldrT="[Texte]" custT="1"/>
      <dgm:spPr/>
      <dgm:t>
        <a:bodyPr lIns="144000"/>
        <a:lstStyle/>
        <a:p>
          <a:r>
            <a:rPr lang="fr-FR" sz="1400" dirty="0" err="1">
              <a:solidFill>
                <a:srgbClr val="F39200"/>
              </a:solidFill>
            </a:rPr>
            <a:t>Since</a:t>
          </a:r>
          <a:r>
            <a:rPr lang="fr-FR" sz="1400" dirty="0">
              <a:solidFill>
                <a:srgbClr val="F39200"/>
              </a:solidFill>
            </a:rPr>
            <a:t> </a:t>
          </a:r>
          <a:r>
            <a:rPr lang="fr-FR" sz="1400" b="1" dirty="0">
              <a:solidFill>
                <a:srgbClr val="F39200"/>
              </a:solidFill>
            </a:rPr>
            <a:t>2012</a:t>
          </a:r>
        </a:p>
      </dgm:t>
    </dgm:pt>
    <dgm:pt modelId="{897CB2BC-BFA4-419B-B239-D527C736716B}" type="parTrans" cxnId="{7CCFC810-69BB-4FEF-8510-454CF21618FF}">
      <dgm:prSet/>
      <dgm:spPr/>
      <dgm:t>
        <a:bodyPr/>
        <a:lstStyle/>
        <a:p>
          <a:endParaRPr lang="fr-FR"/>
        </a:p>
      </dgm:t>
    </dgm:pt>
    <dgm:pt modelId="{997C7CAA-65CD-4A6C-98F3-857437FDB7AA}" type="sibTrans" cxnId="{7CCFC810-69BB-4FEF-8510-454CF21618FF}">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accent2"/>
          </a:solidFill>
        </a:ln>
      </dgm:spPr>
      <dgm:t>
        <a:bodyPr/>
        <a:lstStyle/>
        <a:p>
          <a:endParaRPr lang="fr-FR"/>
        </a:p>
      </dgm:t>
    </dgm:pt>
    <dgm:pt modelId="{74A8F8E5-4547-4EFC-B585-05533FFF942C}">
      <dgm:prSet phldrT="[Texte]" custT="1"/>
      <dgm:spPr/>
      <dgm:t>
        <a:bodyPr lIns="144000"/>
        <a:lstStyle/>
        <a:p>
          <a:r>
            <a:rPr lang="fr-FR" sz="1400" b="1" dirty="0">
              <a:solidFill>
                <a:schemeClr val="tx2"/>
              </a:solidFill>
            </a:rPr>
            <a:t>€8M </a:t>
          </a:r>
          <a:r>
            <a:rPr lang="fr-FR" sz="1400" dirty="0">
              <a:solidFill>
                <a:schemeClr val="tx2"/>
              </a:solidFill>
            </a:rPr>
            <a:t>budget in 2021</a:t>
          </a:r>
          <a:br>
            <a:rPr lang="fr-FR" sz="1400" dirty="0">
              <a:solidFill>
                <a:schemeClr val="tx2"/>
              </a:solidFill>
            </a:rPr>
          </a:br>
          <a:r>
            <a:rPr lang="en-US" sz="1400" dirty="0">
              <a:solidFill>
                <a:schemeClr val="tx2"/>
              </a:solidFill>
            </a:rPr>
            <a:t>100% allocated to R&amp;D</a:t>
          </a:r>
          <a:endParaRPr lang="fr-FR" sz="1400" dirty="0">
            <a:solidFill>
              <a:schemeClr val="tx2"/>
            </a:solidFill>
          </a:endParaRPr>
        </a:p>
      </dgm:t>
    </dgm:pt>
    <dgm:pt modelId="{05D1E12E-FF14-4BCE-85F5-4461DCB6A820}" type="parTrans" cxnId="{F2DC1ECA-3F08-40FB-8F19-9FA51CB89F1F}">
      <dgm:prSet/>
      <dgm:spPr/>
      <dgm:t>
        <a:bodyPr/>
        <a:lstStyle/>
        <a:p>
          <a:endParaRPr lang="fr-FR"/>
        </a:p>
      </dgm:t>
    </dgm:pt>
    <dgm:pt modelId="{E685E072-60C9-4266-B4F4-AC263DA90F32}" type="sibTrans" cxnId="{F2DC1ECA-3F08-40FB-8F19-9FA51CB89F1F}">
      <dgm:prSet/>
      <dgm:spPr>
        <a:blipFill dpi="0" rotWithShape="1">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tx2"/>
          </a:solidFill>
        </a:ln>
      </dgm:spPr>
      <dgm:t>
        <a:bodyPr/>
        <a:lstStyle/>
        <a:p>
          <a:endParaRPr lang="fr-FR"/>
        </a:p>
      </dgm:t>
    </dgm:pt>
    <dgm:pt modelId="{4B75740B-1782-4EC8-B00C-6967C6FA4216}">
      <dgm:prSet custT="1"/>
      <dgm:spPr/>
      <dgm:t>
        <a:bodyPr lIns="144000"/>
        <a:lstStyle/>
        <a:p>
          <a:r>
            <a:rPr lang="en-GB" sz="1400" noProof="0" dirty="0">
              <a:solidFill>
                <a:schemeClr val="accent2"/>
              </a:solidFill>
              <a:latin typeface="+mn-lt"/>
            </a:rPr>
            <a:t>Headquarters in </a:t>
          </a:r>
          <a:r>
            <a:rPr lang="en-GB" sz="1400" b="1" noProof="0" dirty="0">
              <a:solidFill>
                <a:schemeClr val="accent2"/>
              </a:solidFill>
              <a:latin typeface="+mn-lt"/>
            </a:rPr>
            <a:t>Brest</a:t>
          </a:r>
          <a:br>
            <a:rPr lang="en-GB" sz="1400" b="1" noProof="0" dirty="0">
              <a:solidFill>
                <a:schemeClr val="accent2"/>
              </a:solidFill>
              <a:latin typeface="+mn-lt"/>
            </a:rPr>
          </a:br>
          <a:r>
            <a:rPr lang="en-GB" sz="1400" noProof="0" dirty="0">
              <a:solidFill>
                <a:schemeClr val="accent2"/>
              </a:solidFill>
              <a:latin typeface="+mn-lt"/>
            </a:rPr>
            <a:t>Offices in </a:t>
          </a:r>
          <a:r>
            <a:rPr lang="en-GB" sz="1400" b="1" noProof="0" dirty="0">
              <a:solidFill>
                <a:schemeClr val="accent2"/>
              </a:solidFill>
              <a:latin typeface="+mn-lt"/>
            </a:rPr>
            <a:t>Le Havre</a:t>
          </a:r>
          <a:r>
            <a:rPr lang="en-GB" sz="1400" noProof="0" dirty="0">
              <a:solidFill>
                <a:schemeClr val="accent2"/>
              </a:solidFill>
              <a:latin typeface="+mn-lt"/>
            </a:rPr>
            <a:t>, </a:t>
          </a:r>
          <a:r>
            <a:rPr lang="en-GB" sz="1400" b="1" noProof="0" dirty="0">
              <a:solidFill>
                <a:schemeClr val="accent2"/>
              </a:solidFill>
              <a:latin typeface="+mn-lt"/>
            </a:rPr>
            <a:t>Nantes </a:t>
          </a:r>
          <a:r>
            <a:rPr lang="en-GB" sz="1400" b="0" noProof="0" dirty="0">
              <a:solidFill>
                <a:schemeClr val="accent2"/>
              </a:solidFill>
              <a:latin typeface="+mn-lt"/>
            </a:rPr>
            <a:t>and</a:t>
          </a:r>
          <a:r>
            <a:rPr lang="en-GB" sz="1400" b="1" noProof="0" dirty="0">
              <a:solidFill>
                <a:schemeClr val="accent2"/>
              </a:solidFill>
              <a:latin typeface="+mn-lt"/>
            </a:rPr>
            <a:t> Marseille</a:t>
          </a:r>
          <a:endParaRPr lang="en-GB" sz="1400" noProof="0" dirty="0">
            <a:solidFill>
              <a:schemeClr val="accent2"/>
            </a:solidFill>
            <a:latin typeface="+mn-lt"/>
          </a:endParaRPr>
        </a:p>
      </dgm:t>
    </dgm:pt>
    <dgm:pt modelId="{1F35B021-E2C8-463A-8FDF-E0249BE4CDB7}" type="parTrans" cxnId="{C834065D-1391-439B-A714-F938136ED4CC}">
      <dgm:prSet/>
      <dgm:spPr/>
      <dgm:t>
        <a:bodyPr/>
        <a:lstStyle/>
        <a:p>
          <a:endParaRPr lang="fr-FR"/>
        </a:p>
      </dgm:t>
    </dgm:pt>
    <dgm:pt modelId="{0DDF84EB-D777-4468-959D-1FC58DE1248B}" type="sibTrans" cxnId="{C834065D-1391-439B-A714-F938136ED4CC}">
      <dgm:prSet/>
      <dgm:spPr>
        <a:blipFill dpi="0" rotWithShape="1">
          <a:blip xmlns:r="http://schemas.openxmlformats.org/officeDocument/2006/relationships" r:embed="rId5">
            <a:grayscl/>
            <a:extLst>
              <a:ext uri="{28A0092B-C50C-407E-A947-70E740481C1C}">
                <a14:useLocalDpi xmlns:a14="http://schemas.microsoft.com/office/drawing/2010/main" val="0"/>
              </a:ext>
            </a:extLst>
          </a:blip>
          <a:srcRect/>
          <a:stretch>
            <a:fillRect/>
          </a:stretch>
        </a:blipFill>
        <a:ln>
          <a:solidFill>
            <a:schemeClr val="accent2"/>
          </a:solidFill>
        </a:ln>
      </dgm:spPr>
      <dgm:t>
        <a:bodyPr/>
        <a:lstStyle/>
        <a:p>
          <a:endParaRPr lang="fr-FR"/>
        </a:p>
      </dgm:t>
    </dgm:pt>
    <dgm:pt modelId="{D6719E3D-0F8D-4383-B55D-F8E7BCEC0597}">
      <dgm:prSet custT="1"/>
      <dgm:spPr/>
      <dgm:t>
        <a:bodyPr lIns="144000"/>
        <a:lstStyle/>
        <a:p>
          <a:r>
            <a:rPr lang="en-GB" sz="1400" noProof="0" dirty="0">
              <a:solidFill>
                <a:schemeClr val="accent3"/>
              </a:solidFill>
              <a:latin typeface="+mn-lt"/>
            </a:rPr>
            <a:t>Institute supported by</a:t>
          </a:r>
          <a:br>
            <a:rPr lang="en-GB" sz="1400" noProof="0" dirty="0">
              <a:solidFill>
                <a:schemeClr val="accent3"/>
              </a:solidFill>
              <a:latin typeface="+mn-lt"/>
            </a:rPr>
          </a:br>
          <a:r>
            <a:rPr lang="en-GB" sz="1400" b="1" noProof="0" dirty="0">
              <a:solidFill>
                <a:schemeClr val="accent3"/>
              </a:solidFill>
              <a:latin typeface="+mn-lt"/>
            </a:rPr>
            <a:t>France 2030</a:t>
          </a:r>
          <a:br>
            <a:rPr lang="en-GB" sz="1400" b="1" noProof="0" dirty="0">
              <a:solidFill>
                <a:schemeClr val="accent3"/>
              </a:solidFill>
              <a:latin typeface="+mn-lt"/>
            </a:rPr>
          </a:br>
          <a:r>
            <a:rPr lang="en-GB" sz="1400" b="1" noProof="0" dirty="0">
              <a:solidFill>
                <a:schemeClr val="accent3"/>
              </a:solidFill>
              <a:latin typeface="+mn-lt"/>
            </a:rPr>
            <a:t>i</a:t>
          </a:r>
          <a:r>
            <a:rPr lang="en-GB" sz="1400" b="0" noProof="0" dirty="0">
              <a:solidFill>
                <a:schemeClr val="accent3"/>
              </a:solidFill>
              <a:latin typeface="+mn-lt"/>
            </a:rPr>
            <a:t>nvestment plan</a:t>
          </a:r>
        </a:p>
      </dgm:t>
    </dgm:pt>
    <dgm:pt modelId="{0A08B039-0BA9-4A4D-8C36-1AF0396B6F31}" type="parTrans" cxnId="{0C4E8EA1-011C-4DEC-B826-851E860C8DB5}">
      <dgm:prSet/>
      <dgm:spPr/>
      <dgm:t>
        <a:bodyPr/>
        <a:lstStyle/>
        <a:p>
          <a:endParaRPr lang="fr-FR"/>
        </a:p>
      </dgm:t>
    </dgm:pt>
    <dgm:pt modelId="{73156142-2092-49CD-9D47-A087A081181C}" type="sibTrans" cxnId="{0C4E8EA1-011C-4DEC-B826-851E860C8DB5}">
      <dgm:prSet/>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a:solidFill>
            <a:schemeClr val="accent3"/>
          </a:solidFill>
        </a:ln>
      </dgm:spPr>
      <dgm:t>
        <a:bodyPr/>
        <a:lstStyle/>
        <a:p>
          <a:endParaRPr lang="fr-FR"/>
        </a:p>
      </dgm:t>
    </dgm:pt>
    <dgm:pt modelId="{5A045B3A-E971-49A3-B640-5A76321B2C32}" type="pres">
      <dgm:prSet presAssocID="{24B7935B-188F-46EB-8731-75BAAFC16594}" presName="Name0" presStyleCnt="0">
        <dgm:presLayoutVars>
          <dgm:chMax val="7"/>
          <dgm:chPref val="7"/>
          <dgm:dir/>
        </dgm:presLayoutVars>
      </dgm:prSet>
      <dgm:spPr/>
    </dgm:pt>
    <dgm:pt modelId="{8993EBDB-BC5A-4C45-80B8-5BFAECCAB228}" type="pres">
      <dgm:prSet presAssocID="{24B7935B-188F-46EB-8731-75BAAFC16594}" presName="Name1" presStyleCnt="0"/>
      <dgm:spPr/>
    </dgm:pt>
    <dgm:pt modelId="{EC3A3DD5-FDB5-4D33-962F-8135C3C4B03E}" type="pres">
      <dgm:prSet presAssocID="{FFFB0917-8D1B-4094-A3DC-26215DD40C65}" presName="picture_1" presStyleCnt="0"/>
      <dgm:spPr/>
    </dgm:pt>
    <dgm:pt modelId="{E19E7CB5-8171-4EF7-AB10-FE6873E95F41}" type="pres">
      <dgm:prSet presAssocID="{FFFB0917-8D1B-4094-A3DC-26215DD40C65}" presName="pictureRepeatNode" presStyleLbl="alignImgPlace1" presStyleIdx="0" presStyleCnt="6" custScaleX="83714" custScaleY="83714"/>
      <dgm:spPr/>
    </dgm:pt>
    <dgm:pt modelId="{60AE2611-72CD-4F92-A3D2-54EE76A44065}" type="pres">
      <dgm:prSet presAssocID="{A3E34C6A-C51F-4D7A-A60D-F06814CA73F9}" presName="text_1" presStyleLbl="node1" presStyleIdx="0" presStyleCnt="0" custLinFactNeighborX="-263" custLinFactNeighborY="-86594">
        <dgm:presLayoutVars>
          <dgm:bulletEnabled val="1"/>
        </dgm:presLayoutVars>
      </dgm:prSet>
      <dgm:spPr/>
    </dgm:pt>
    <dgm:pt modelId="{CA8FA09D-9EC0-4917-B8B9-102AE5EDB129}" type="pres">
      <dgm:prSet presAssocID="{B90BB562-31F2-4D01-9282-1042E8FF204A}" presName="picture_2" presStyleCnt="0"/>
      <dgm:spPr/>
    </dgm:pt>
    <dgm:pt modelId="{9C540903-53D6-4673-8ED7-367C5467F1C7}" type="pres">
      <dgm:prSet presAssocID="{B90BB562-31F2-4D01-9282-1042E8FF204A}" presName="pictureRepeatNode" presStyleLbl="alignImgPlace1" presStyleIdx="1" presStyleCnt="6"/>
      <dgm:spPr/>
    </dgm:pt>
    <dgm:pt modelId="{34B8D2DE-A8D0-41B9-8F60-12BDA88C7125}" type="pres">
      <dgm:prSet presAssocID="{B462FDF7-AB39-44E9-A72E-AC46EFFBAB04}" presName="line_2" presStyleLbl="parChTrans1D1" presStyleIdx="0" presStyleCnt="5"/>
      <dgm:spPr>
        <a:ln>
          <a:solidFill>
            <a:schemeClr val="accent3"/>
          </a:solidFill>
        </a:ln>
      </dgm:spPr>
    </dgm:pt>
    <dgm:pt modelId="{ECF2E1DE-45B5-4B83-BE74-008ADB6A10B8}" type="pres">
      <dgm:prSet presAssocID="{B462FDF7-AB39-44E9-A72E-AC46EFFBAB04}" presName="textparent_2" presStyleLbl="node1" presStyleIdx="0" presStyleCnt="0"/>
      <dgm:spPr/>
    </dgm:pt>
    <dgm:pt modelId="{6A5FA2E9-85A6-46BD-8E4E-E84169BD1583}" type="pres">
      <dgm:prSet presAssocID="{B462FDF7-AB39-44E9-A72E-AC46EFFBAB04}" presName="text_2" presStyleLbl="revTx" presStyleIdx="0" presStyleCnt="5" custScaleX="146166">
        <dgm:presLayoutVars>
          <dgm:bulletEnabled val="1"/>
        </dgm:presLayoutVars>
      </dgm:prSet>
      <dgm:spPr/>
    </dgm:pt>
    <dgm:pt modelId="{7392887C-F24A-46B5-972E-0AB98DD26E19}" type="pres">
      <dgm:prSet presAssocID="{997C7CAA-65CD-4A6C-98F3-857437FDB7AA}" presName="picture_3" presStyleCnt="0"/>
      <dgm:spPr/>
    </dgm:pt>
    <dgm:pt modelId="{93E729C6-AD0A-46BA-8FFB-D246C42F6EF7}" type="pres">
      <dgm:prSet presAssocID="{997C7CAA-65CD-4A6C-98F3-857437FDB7AA}" presName="pictureRepeatNode" presStyleLbl="alignImgPlace1" presStyleIdx="2" presStyleCnt="6"/>
      <dgm:spPr/>
    </dgm:pt>
    <dgm:pt modelId="{93CD61AE-5F4E-4E9E-97B2-0CA42F9158D1}" type="pres">
      <dgm:prSet presAssocID="{C1664F76-AEE6-43A8-86C3-CA7728A103B4}" presName="line_3" presStyleLbl="parChTrans1D1" presStyleIdx="1" presStyleCnt="5"/>
      <dgm:spPr>
        <a:ln>
          <a:solidFill>
            <a:schemeClr val="accent2"/>
          </a:solidFill>
        </a:ln>
      </dgm:spPr>
    </dgm:pt>
    <dgm:pt modelId="{C80B6CF3-029C-4304-87CF-0C1AE07BE616}" type="pres">
      <dgm:prSet presAssocID="{C1664F76-AEE6-43A8-86C3-CA7728A103B4}" presName="textparent_3" presStyleLbl="node1" presStyleIdx="0" presStyleCnt="0"/>
      <dgm:spPr/>
    </dgm:pt>
    <dgm:pt modelId="{DE122427-719E-4005-9E0E-CF24C2EBE92E}" type="pres">
      <dgm:prSet presAssocID="{C1664F76-AEE6-43A8-86C3-CA7728A103B4}" presName="text_3" presStyleLbl="revTx" presStyleIdx="1" presStyleCnt="5" custScaleX="190689">
        <dgm:presLayoutVars>
          <dgm:bulletEnabled val="1"/>
        </dgm:presLayoutVars>
      </dgm:prSet>
      <dgm:spPr/>
    </dgm:pt>
    <dgm:pt modelId="{B923F1BC-9564-4F02-B632-C37F460EA023}" type="pres">
      <dgm:prSet presAssocID="{E685E072-60C9-4266-B4F4-AC263DA90F32}" presName="picture_4" presStyleCnt="0"/>
      <dgm:spPr/>
    </dgm:pt>
    <dgm:pt modelId="{09031E24-3EDB-4856-9EAA-9CBE4B66DCDA}" type="pres">
      <dgm:prSet presAssocID="{E685E072-60C9-4266-B4F4-AC263DA90F32}" presName="pictureRepeatNode" presStyleLbl="alignImgPlace1" presStyleIdx="3" presStyleCnt="6"/>
      <dgm:spPr/>
    </dgm:pt>
    <dgm:pt modelId="{EC741BB3-7C1A-425D-AAE7-D1D5AF066BE0}" type="pres">
      <dgm:prSet presAssocID="{74A8F8E5-4547-4EFC-B585-05533FFF942C}" presName="line_4" presStyleLbl="parChTrans1D1" presStyleIdx="2" presStyleCnt="5"/>
      <dgm:spPr>
        <a:ln>
          <a:solidFill>
            <a:schemeClr val="tx2"/>
          </a:solidFill>
        </a:ln>
      </dgm:spPr>
    </dgm:pt>
    <dgm:pt modelId="{19A0F0A6-A349-4E36-ACFC-C63C1DD709F8}" type="pres">
      <dgm:prSet presAssocID="{74A8F8E5-4547-4EFC-B585-05533FFF942C}" presName="textparent_4" presStyleLbl="node1" presStyleIdx="0" presStyleCnt="0"/>
      <dgm:spPr/>
    </dgm:pt>
    <dgm:pt modelId="{97DF209F-62FC-4021-81FF-F44EDA79B171}" type="pres">
      <dgm:prSet presAssocID="{74A8F8E5-4547-4EFC-B585-05533FFF942C}" presName="text_4" presStyleLbl="revTx" presStyleIdx="2" presStyleCnt="5" custScaleX="297915">
        <dgm:presLayoutVars>
          <dgm:bulletEnabled val="1"/>
        </dgm:presLayoutVars>
      </dgm:prSet>
      <dgm:spPr/>
    </dgm:pt>
    <dgm:pt modelId="{62FA3872-BB0E-43AC-9937-FAB4654B2941}" type="pres">
      <dgm:prSet presAssocID="{0DDF84EB-D777-4468-959D-1FC58DE1248B}" presName="picture_5" presStyleCnt="0"/>
      <dgm:spPr/>
    </dgm:pt>
    <dgm:pt modelId="{B94BBABE-2AFC-44CD-B289-0746D5BEBD2F}" type="pres">
      <dgm:prSet presAssocID="{0DDF84EB-D777-4468-959D-1FC58DE1248B}" presName="pictureRepeatNode" presStyleLbl="alignImgPlace1" presStyleIdx="4" presStyleCnt="6"/>
      <dgm:spPr/>
    </dgm:pt>
    <dgm:pt modelId="{E73D31CC-9844-425B-ABBB-6CE245B9DC1B}" type="pres">
      <dgm:prSet presAssocID="{4B75740B-1782-4EC8-B00C-6967C6FA4216}" presName="line_5" presStyleLbl="parChTrans1D1" presStyleIdx="3" presStyleCnt="5"/>
      <dgm:spPr>
        <a:ln>
          <a:solidFill>
            <a:schemeClr val="accent2"/>
          </a:solidFill>
        </a:ln>
      </dgm:spPr>
    </dgm:pt>
    <dgm:pt modelId="{B0BE0B95-D9A4-48BE-B4BF-53263F65E811}" type="pres">
      <dgm:prSet presAssocID="{4B75740B-1782-4EC8-B00C-6967C6FA4216}" presName="textparent_5" presStyleLbl="node1" presStyleIdx="0" presStyleCnt="0"/>
      <dgm:spPr/>
    </dgm:pt>
    <dgm:pt modelId="{D999BF47-A8B7-43B6-BE3C-08F38517ABA9}" type="pres">
      <dgm:prSet presAssocID="{4B75740B-1782-4EC8-B00C-6967C6FA4216}" presName="text_5" presStyleLbl="revTx" presStyleIdx="3" presStyleCnt="5" custScaleX="277614">
        <dgm:presLayoutVars>
          <dgm:bulletEnabled val="1"/>
        </dgm:presLayoutVars>
      </dgm:prSet>
      <dgm:spPr/>
    </dgm:pt>
    <dgm:pt modelId="{0D625C82-A21A-4B99-9998-CF7CFD4B0111}" type="pres">
      <dgm:prSet presAssocID="{73156142-2092-49CD-9D47-A087A081181C}" presName="picture_6" presStyleCnt="0"/>
      <dgm:spPr/>
    </dgm:pt>
    <dgm:pt modelId="{98E9A7EE-ACBE-46BA-BD61-D0D06AFB7AC5}" type="pres">
      <dgm:prSet presAssocID="{73156142-2092-49CD-9D47-A087A081181C}" presName="pictureRepeatNode" presStyleLbl="alignImgPlace1" presStyleIdx="5" presStyleCnt="6"/>
      <dgm:spPr/>
    </dgm:pt>
    <dgm:pt modelId="{B83520AA-6690-4229-8C90-9A438440288D}" type="pres">
      <dgm:prSet presAssocID="{D6719E3D-0F8D-4383-B55D-F8E7BCEC0597}" presName="line_6" presStyleLbl="parChTrans1D1" presStyleIdx="4" presStyleCnt="5" custFlipVert="1" custSzY="8040" custScaleX="82166"/>
      <dgm:spPr>
        <a:ln>
          <a:solidFill>
            <a:schemeClr val="accent3"/>
          </a:solidFill>
        </a:ln>
      </dgm:spPr>
    </dgm:pt>
    <dgm:pt modelId="{27B6977D-753B-46D5-9AE4-969F79822F76}" type="pres">
      <dgm:prSet presAssocID="{D6719E3D-0F8D-4383-B55D-F8E7BCEC0597}" presName="textparent_6" presStyleLbl="node1" presStyleIdx="0" presStyleCnt="0"/>
      <dgm:spPr/>
    </dgm:pt>
    <dgm:pt modelId="{18CD3964-379D-4A00-85B3-FC1D33A78D32}" type="pres">
      <dgm:prSet presAssocID="{D6719E3D-0F8D-4383-B55D-F8E7BCEC0597}" presName="text_6" presStyleLbl="revTx" presStyleIdx="4" presStyleCnt="5" custScaleX="295900">
        <dgm:presLayoutVars>
          <dgm:bulletEnabled val="1"/>
        </dgm:presLayoutVars>
      </dgm:prSet>
      <dgm:spPr/>
    </dgm:pt>
  </dgm:ptLst>
  <dgm:cxnLst>
    <dgm:cxn modelId="{AA173B0B-DE61-438F-A6E5-CAB3B8BD05AF}" srcId="{24B7935B-188F-46EB-8731-75BAAFC16594}" destId="{A3E34C6A-C51F-4D7A-A60D-F06814CA73F9}" srcOrd="0" destOrd="0" parTransId="{5C35F32A-169F-4F10-8CB5-A10D8154CE9E}" sibTransId="{FFFB0917-8D1B-4094-A3DC-26215DD40C65}"/>
    <dgm:cxn modelId="{7CCFC810-69BB-4FEF-8510-454CF21618FF}" srcId="{24B7935B-188F-46EB-8731-75BAAFC16594}" destId="{C1664F76-AEE6-43A8-86C3-CA7728A103B4}" srcOrd="2" destOrd="0" parTransId="{897CB2BC-BFA4-419B-B239-D527C736716B}" sibTransId="{997C7CAA-65CD-4A6C-98F3-857437FDB7AA}"/>
    <dgm:cxn modelId="{F8BC8618-FD04-4042-99E5-4B6FDAA33257}" type="presOf" srcId="{FFFB0917-8D1B-4094-A3DC-26215DD40C65}" destId="{E19E7CB5-8171-4EF7-AB10-FE6873E95F41}" srcOrd="0" destOrd="0" presId="urn:microsoft.com/office/officeart/2008/layout/CircularPictureCallout"/>
    <dgm:cxn modelId="{40B6D328-01E9-4AD1-8B0C-2BE2A7454855}" type="presOf" srcId="{E685E072-60C9-4266-B4F4-AC263DA90F32}" destId="{09031E24-3EDB-4856-9EAA-9CBE4B66DCDA}" srcOrd="0" destOrd="0" presId="urn:microsoft.com/office/officeart/2008/layout/CircularPictureCallout"/>
    <dgm:cxn modelId="{C834065D-1391-439B-A714-F938136ED4CC}" srcId="{24B7935B-188F-46EB-8731-75BAAFC16594}" destId="{4B75740B-1782-4EC8-B00C-6967C6FA4216}" srcOrd="4" destOrd="0" parTransId="{1F35B021-E2C8-463A-8FDF-E0249BE4CDB7}" sibTransId="{0DDF84EB-D777-4468-959D-1FC58DE1248B}"/>
    <dgm:cxn modelId="{061D695F-D9D5-4B45-90DA-A6706B4D2EDB}" type="presOf" srcId="{0DDF84EB-D777-4468-959D-1FC58DE1248B}" destId="{B94BBABE-2AFC-44CD-B289-0746D5BEBD2F}" srcOrd="0" destOrd="0" presId="urn:microsoft.com/office/officeart/2008/layout/CircularPictureCallout"/>
    <dgm:cxn modelId="{EA94C052-C7B6-44E5-B41E-C17C179FF809}" type="presOf" srcId="{74A8F8E5-4547-4EFC-B585-05533FFF942C}" destId="{97DF209F-62FC-4021-81FF-F44EDA79B171}" srcOrd="0" destOrd="0" presId="urn:microsoft.com/office/officeart/2008/layout/CircularPictureCallout"/>
    <dgm:cxn modelId="{B6AE0F5A-7528-4015-AABF-8214E28CCB85}" type="presOf" srcId="{A3E34C6A-C51F-4D7A-A60D-F06814CA73F9}" destId="{60AE2611-72CD-4F92-A3D2-54EE76A44065}" srcOrd="0" destOrd="0" presId="urn:microsoft.com/office/officeart/2008/layout/CircularPictureCallout"/>
    <dgm:cxn modelId="{B1E8D37D-BC4C-4808-92DC-A907BFB366DA}" type="presOf" srcId="{D6719E3D-0F8D-4383-B55D-F8E7BCEC0597}" destId="{18CD3964-379D-4A00-85B3-FC1D33A78D32}" srcOrd="0" destOrd="0" presId="urn:microsoft.com/office/officeart/2008/layout/CircularPictureCallout"/>
    <dgm:cxn modelId="{0C4E8EA1-011C-4DEC-B826-851E860C8DB5}" srcId="{24B7935B-188F-46EB-8731-75BAAFC16594}" destId="{D6719E3D-0F8D-4383-B55D-F8E7BCEC0597}" srcOrd="5" destOrd="0" parTransId="{0A08B039-0BA9-4A4D-8C36-1AF0396B6F31}" sibTransId="{73156142-2092-49CD-9D47-A087A081181C}"/>
    <dgm:cxn modelId="{E3087DB0-ED05-47C8-BC22-8A7AB2AE7CBF}" type="presOf" srcId="{B90BB562-31F2-4D01-9282-1042E8FF204A}" destId="{9C540903-53D6-4673-8ED7-367C5467F1C7}" srcOrd="0" destOrd="0" presId="urn:microsoft.com/office/officeart/2008/layout/CircularPictureCallout"/>
    <dgm:cxn modelId="{42107FB1-1E57-463A-99B3-CDAF89942318}" type="presOf" srcId="{4B75740B-1782-4EC8-B00C-6967C6FA4216}" destId="{D999BF47-A8B7-43B6-BE3C-08F38517ABA9}" srcOrd="0" destOrd="0" presId="urn:microsoft.com/office/officeart/2008/layout/CircularPictureCallout"/>
    <dgm:cxn modelId="{CC9535B5-D609-4F1F-9F03-04164B1F8086}" type="presOf" srcId="{73156142-2092-49CD-9D47-A087A081181C}" destId="{98E9A7EE-ACBE-46BA-BD61-D0D06AFB7AC5}" srcOrd="0" destOrd="0" presId="urn:microsoft.com/office/officeart/2008/layout/CircularPictureCallout"/>
    <dgm:cxn modelId="{4056FBC8-2801-489F-8308-938CB8367413}" type="presOf" srcId="{997C7CAA-65CD-4A6C-98F3-857437FDB7AA}" destId="{93E729C6-AD0A-46BA-8FFB-D246C42F6EF7}" srcOrd="0" destOrd="0" presId="urn:microsoft.com/office/officeart/2008/layout/CircularPictureCallout"/>
    <dgm:cxn modelId="{13A0ECC9-DED0-4B1E-A957-67F29B3C4F3D}" type="presOf" srcId="{C1664F76-AEE6-43A8-86C3-CA7728A103B4}" destId="{DE122427-719E-4005-9E0E-CF24C2EBE92E}" srcOrd="0" destOrd="0" presId="urn:microsoft.com/office/officeart/2008/layout/CircularPictureCallout"/>
    <dgm:cxn modelId="{F2DC1ECA-3F08-40FB-8F19-9FA51CB89F1F}" srcId="{24B7935B-188F-46EB-8731-75BAAFC16594}" destId="{74A8F8E5-4547-4EFC-B585-05533FFF942C}" srcOrd="3" destOrd="0" parTransId="{05D1E12E-FF14-4BCE-85F5-4461DCB6A820}" sibTransId="{E685E072-60C9-4266-B4F4-AC263DA90F32}"/>
    <dgm:cxn modelId="{0810FECF-C467-4D0C-BD1B-87B66984A995}" srcId="{24B7935B-188F-46EB-8731-75BAAFC16594}" destId="{B462FDF7-AB39-44E9-A72E-AC46EFFBAB04}" srcOrd="1" destOrd="0" parTransId="{E607952E-CD09-4F9E-A503-2EA9D4B77272}" sibTransId="{B90BB562-31F2-4D01-9282-1042E8FF204A}"/>
    <dgm:cxn modelId="{925818E8-ED42-4BA7-BA9C-5AAF05A27E3C}" type="presOf" srcId="{24B7935B-188F-46EB-8731-75BAAFC16594}" destId="{5A045B3A-E971-49A3-B640-5A76321B2C32}" srcOrd="0" destOrd="0" presId="urn:microsoft.com/office/officeart/2008/layout/CircularPictureCallout"/>
    <dgm:cxn modelId="{66BDB4F1-2B63-448F-8A45-BE755B5101A0}" type="presOf" srcId="{B462FDF7-AB39-44E9-A72E-AC46EFFBAB04}" destId="{6A5FA2E9-85A6-46BD-8E4E-E84169BD1583}" srcOrd="0" destOrd="0" presId="urn:microsoft.com/office/officeart/2008/layout/CircularPictureCallout"/>
    <dgm:cxn modelId="{2ECFEF06-B799-415C-BCF9-3CA423FE543F}" type="presParOf" srcId="{5A045B3A-E971-49A3-B640-5A76321B2C32}" destId="{8993EBDB-BC5A-4C45-80B8-5BFAECCAB228}" srcOrd="0" destOrd="0" presId="urn:microsoft.com/office/officeart/2008/layout/CircularPictureCallout"/>
    <dgm:cxn modelId="{91551320-C6B0-435D-AA07-4EC96B72B9AD}" type="presParOf" srcId="{8993EBDB-BC5A-4C45-80B8-5BFAECCAB228}" destId="{EC3A3DD5-FDB5-4D33-962F-8135C3C4B03E}" srcOrd="0" destOrd="0" presId="urn:microsoft.com/office/officeart/2008/layout/CircularPictureCallout"/>
    <dgm:cxn modelId="{B187406B-DE59-4988-9A57-F9066E64E8D4}" type="presParOf" srcId="{EC3A3DD5-FDB5-4D33-962F-8135C3C4B03E}" destId="{E19E7CB5-8171-4EF7-AB10-FE6873E95F41}" srcOrd="0" destOrd="0" presId="urn:microsoft.com/office/officeart/2008/layout/CircularPictureCallout"/>
    <dgm:cxn modelId="{E091C809-5D4D-48F7-A9BA-D78F1A02BAF0}" type="presParOf" srcId="{8993EBDB-BC5A-4C45-80B8-5BFAECCAB228}" destId="{60AE2611-72CD-4F92-A3D2-54EE76A44065}" srcOrd="1" destOrd="0" presId="urn:microsoft.com/office/officeart/2008/layout/CircularPictureCallout"/>
    <dgm:cxn modelId="{8F42C159-8297-4856-B5EC-864D1510E59C}" type="presParOf" srcId="{8993EBDB-BC5A-4C45-80B8-5BFAECCAB228}" destId="{CA8FA09D-9EC0-4917-B8B9-102AE5EDB129}" srcOrd="2" destOrd="0" presId="urn:microsoft.com/office/officeart/2008/layout/CircularPictureCallout"/>
    <dgm:cxn modelId="{C8769F0D-31BF-494D-BDCA-D65B50F8F80C}" type="presParOf" srcId="{CA8FA09D-9EC0-4917-B8B9-102AE5EDB129}" destId="{9C540903-53D6-4673-8ED7-367C5467F1C7}" srcOrd="0" destOrd="0" presId="urn:microsoft.com/office/officeart/2008/layout/CircularPictureCallout"/>
    <dgm:cxn modelId="{5E7142C6-DA9A-488F-8639-6B81C004EFA9}" type="presParOf" srcId="{8993EBDB-BC5A-4C45-80B8-5BFAECCAB228}" destId="{34B8D2DE-A8D0-41B9-8F60-12BDA88C7125}" srcOrd="3" destOrd="0" presId="urn:microsoft.com/office/officeart/2008/layout/CircularPictureCallout"/>
    <dgm:cxn modelId="{6E97D27C-1ACC-45AF-BB65-7A14AD98BE66}" type="presParOf" srcId="{8993EBDB-BC5A-4C45-80B8-5BFAECCAB228}" destId="{ECF2E1DE-45B5-4B83-BE74-008ADB6A10B8}" srcOrd="4" destOrd="0" presId="urn:microsoft.com/office/officeart/2008/layout/CircularPictureCallout"/>
    <dgm:cxn modelId="{A37B32B2-D42B-48B5-9006-191036E024D7}" type="presParOf" srcId="{ECF2E1DE-45B5-4B83-BE74-008ADB6A10B8}" destId="{6A5FA2E9-85A6-46BD-8E4E-E84169BD1583}" srcOrd="0" destOrd="0" presId="urn:microsoft.com/office/officeart/2008/layout/CircularPictureCallout"/>
    <dgm:cxn modelId="{8B7CD858-F9DC-494F-8847-709291437BB2}" type="presParOf" srcId="{8993EBDB-BC5A-4C45-80B8-5BFAECCAB228}" destId="{7392887C-F24A-46B5-972E-0AB98DD26E19}" srcOrd="5" destOrd="0" presId="urn:microsoft.com/office/officeart/2008/layout/CircularPictureCallout"/>
    <dgm:cxn modelId="{CF5CBEE4-9D94-48B7-BA8C-DB4B66F6C4A1}" type="presParOf" srcId="{7392887C-F24A-46B5-972E-0AB98DD26E19}" destId="{93E729C6-AD0A-46BA-8FFB-D246C42F6EF7}" srcOrd="0" destOrd="0" presId="urn:microsoft.com/office/officeart/2008/layout/CircularPictureCallout"/>
    <dgm:cxn modelId="{C8A4415A-4E33-4604-A0EB-4313A4E4AA75}" type="presParOf" srcId="{8993EBDB-BC5A-4C45-80B8-5BFAECCAB228}" destId="{93CD61AE-5F4E-4E9E-97B2-0CA42F9158D1}" srcOrd="6" destOrd="0" presId="urn:microsoft.com/office/officeart/2008/layout/CircularPictureCallout"/>
    <dgm:cxn modelId="{61C87B86-1B57-4787-8A5D-33EC54ED3865}" type="presParOf" srcId="{8993EBDB-BC5A-4C45-80B8-5BFAECCAB228}" destId="{C80B6CF3-029C-4304-87CF-0C1AE07BE616}" srcOrd="7" destOrd="0" presId="urn:microsoft.com/office/officeart/2008/layout/CircularPictureCallout"/>
    <dgm:cxn modelId="{85007A4B-0C93-4477-AB6B-905966411E1D}" type="presParOf" srcId="{C80B6CF3-029C-4304-87CF-0C1AE07BE616}" destId="{DE122427-719E-4005-9E0E-CF24C2EBE92E}" srcOrd="0" destOrd="0" presId="urn:microsoft.com/office/officeart/2008/layout/CircularPictureCallout"/>
    <dgm:cxn modelId="{DC4E544B-5C65-4219-BC59-0778A5817645}" type="presParOf" srcId="{8993EBDB-BC5A-4C45-80B8-5BFAECCAB228}" destId="{B923F1BC-9564-4F02-B632-C37F460EA023}" srcOrd="8" destOrd="0" presId="urn:microsoft.com/office/officeart/2008/layout/CircularPictureCallout"/>
    <dgm:cxn modelId="{C862D9B2-0172-463E-8DE5-CF83AA6C02E2}" type="presParOf" srcId="{B923F1BC-9564-4F02-B632-C37F460EA023}" destId="{09031E24-3EDB-4856-9EAA-9CBE4B66DCDA}" srcOrd="0" destOrd="0" presId="urn:microsoft.com/office/officeart/2008/layout/CircularPictureCallout"/>
    <dgm:cxn modelId="{FBCBA5B6-1E29-416C-9965-CEFC9AD84E2B}" type="presParOf" srcId="{8993EBDB-BC5A-4C45-80B8-5BFAECCAB228}" destId="{EC741BB3-7C1A-425D-AAE7-D1D5AF066BE0}" srcOrd="9" destOrd="0" presId="urn:microsoft.com/office/officeart/2008/layout/CircularPictureCallout"/>
    <dgm:cxn modelId="{76FCE8E0-4EE2-4C76-A518-54A6D42D8CA6}" type="presParOf" srcId="{8993EBDB-BC5A-4C45-80B8-5BFAECCAB228}" destId="{19A0F0A6-A349-4E36-ACFC-C63C1DD709F8}" srcOrd="10" destOrd="0" presId="urn:microsoft.com/office/officeart/2008/layout/CircularPictureCallout"/>
    <dgm:cxn modelId="{C7665836-4E5A-4EC6-A017-D6ED8A42CC0B}" type="presParOf" srcId="{19A0F0A6-A349-4E36-ACFC-C63C1DD709F8}" destId="{97DF209F-62FC-4021-81FF-F44EDA79B171}" srcOrd="0" destOrd="0" presId="urn:microsoft.com/office/officeart/2008/layout/CircularPictureCallout"/>
    <dgm:cxn modelId="{82E04D4A-D61F-4FCB-9847-CFB3F8D69F75}" type="presParOf" srcId="{8993EBDB-BC5A-4C45-80B8-5BFAECCAB228}" destId="{62FA3872-BB0E-43AC-9937-FAB4654B2941}" srcOrd="11" destOrd="0" presId="urn:microsoft.com/office/officeart/2008/layout/CircularPictureCallout"/>
    <dgm:cxn modelId="{B87F1E5F-E7D5-4EF6-B764-D8A0EAE84D64}" type="presParOf" srcId="{62FA3872-BB0E-43AC-9937-FAB4654B2941}" destId="{B94BBABE-2AFC-44CD-B289-0746D5BEBD2F}" srcOrd="0" destOrd="0" presId="urn:microsoft.com/office/officeart/2008/layout/CircularPictureCallout"/>
    <dgm:cxn modelId="{FFD59A49-4053-428B-AB7B-FAEF6FA3E048}" type="presParOf" srcId="{8993EBDB-BC5A-4C45-80B8-5BFAECCAB228}" destId="{E73D31CC-9844-425B-ABBB-6CE245B9DC1B}" srcOrd="12" destOrd="0" presId="urn:microsoft.com/office/officeart/2008/layout/CircularPictureCallout"/>
    <dgm:cxn modelId="{CC2BA6A9-E786-4F97-A338-45BCCF0CDFC0}" type="presParOf" srcId="{8993EBDB-BC5A-4C45-80B8-5BFAECCAB228}" destId="{B0BE0B95-D9A4-48BE-B4BF-53263F65E811}" srcOrd="13" destOrd="0" presId="urn:microsoft.com/office/officeart/2008/layout/CircularPictureCallout"/>
    <dgm:cxn modelId="{3BBC1EA3-C5FE-4E95-80E9-71960F4B7037}" type="presParOf" srcId="{B0BE0B95-D9A4-48BE-B4BF-53263F65E811}" destId="{D999BF47-A8B7-43B6-BE3C-08F38517ABA9}" srcOrd="0" destOrd="0" presId="urn:microsoft.com/office/officeart/2008/layout/CircularPictureCallout"/>
    <dgm:cxn modelId="{C6F89EF9-C791-4EC9-983F-526869E76F4D}" type="presParOf" srcId="{8993EBDB-BC5A-4C45-80B8-5BFAECCAB228}" destId="{0D625C82-A21A-4B99-9998-CF7CFD4B0111}" srcOrd="14" destOrd="0" presId="urn:microsoft.com/office/officeart/2008/layout/CircularPictureCallout"/>
    <dgm:cxn modelId="{3063D6E7-4092-465A-98E7-26957A9A0DBB}" type="presParOf" srcId="{0D625C82-A21A-4B99-9998-CF7CFD4B0111}" destId="{98E9A7EE-ACBE-46BA-BD61-D0D06AFB7AC5}" srcOrd="0" destOrd="0" presId="urn:microsoft.com/office/officeart/2008/layout/CircularPictureCallout"/>
    <dgm:cxn modelId="{927F7923-8134-4BF9-912C-A1A7DBD49F13}" type="presParOf" srcId="{8993EBDB-BC5A-4C45-80B8-5BFAECCAB228}" destId="{B83520AA-6690-4229-8C90-9A438440288D}" srcOrd="15" destOrd="0" presId="urn:microsoft.com/office/officeart/2008/layout/CircularPictureCallout"/>
    <dgm:cxn modelId="{32CF19B7-1257-4114-B297-DA5E600CD42E}" type="presParOf" srcId="{8993EBDB-BC5A-4C45-80B8-5BFAECCAB228}" destId="{27B6977D-753B-46D5-9AE4-969F79822F76}" srcOrd="16" destOrd="0" presId="urn:microsoft.com/office/officeart/2008/layout/CircularPictureCallout"/>
    <dgm:cxn modelId="{6396E8AF-C991-4386-BA32-0036864FCF32}" type="presParOf" srcId="{27B6977D-753B-46D5-9AE4-969F79822F76}" destId="{18CD3964-379D-4A00-85B3-FC1D33A78D32}"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1DF2C-F4E7-4CAE-91DA-E4E71D28977E}">
      <dsp:nvSpPr>
        <dsp:cNvPr id="0" name=""/>
        <dsp:cNvSpPr/>
      </dsp:nvSpPr>
      <dsp:spPr>
        <a:xfrm>
          <a:off x="-4171476" y="-747807"/>
          <a:ext cx="4970489" cy="5119554"/>
        </a:xfrm>
        <a:prstGeom prst="blockArc">
          <a:avLst>
            <a:gd name="adj1" fmla="val 18900000"/>
            <a:gd name="adj2" fmla="val 2700000"/>
            <a:gd name="adj3" fmla="val 435"/>
          </a:avLst>
        </a:prstGeom>
        <a:solidFill>
          <a:schemeClr val="accent6"/>
        </a:solid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56D39035-16D3-475C-ADE1-54630BD2EF80}">
      <dsp:nvSpPr>
        <dsp:cNvPr id="0" name=""/>
        <dsp:cNvSpPr/>
      </dsp:nvSpPr>
      <dsp:spPr>
        <a:xfrm>
          <a:off x="350001" y="230566"/>
          <a:ext cx="4185694" cy="461428"/>
        </a:xfrm>
        <a:prstGeom prst="rect">
          <a:avLst/>
        </a:prstGeom>
        <a:solidFill>
          <a:srgbClr val="F39200">
            <a:alpha val="8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noProof="0" dirty="0" err="1">
              <a:solidFill>
                <a:srgbClr val="FFFFFF"/>
              </a:solidFill>
              <a:latin typeface="Calibri"/>
              <a:ea typeface="+mn-ea"/>
              <a:cs typeface="+mn-cs"/>
            </a:rPr>
            <a:t>Welcome</a:t>
          </a:r>
          <a:r>
            <a:rPr lang="fr-FR" sz="1400" kern="1200" noProof="0" dirty="0">
              <a:solidFill>
                <a:srgbClr val="FFFFFF"/>
              </a:solidFill>
              <a:latin typeface="Calibri"/>
              <a:ea typeface="+mn-ea"/>
              <a:cs typeface="+mn-cs"/>
            </a:rPr>
            <a:t> and Introductions</a:t>
          </a:r>
          <a:endParaRPr lang="en-US" sz="1400" kern="1200" noProof="0" dirty="0">
            <a:solidFill>
              <a:srgbClr val="FFFFFF"/>
            </a:solidFill>
            <a:latin typeface="Calibri"/>
            <a:ea typeface="+mn-ea"/>
            <a:cs typeface="+mn-cs"/>
          </a:endParaRPr>
        </a:p>
      </dsp:txBody>
      <dsp:txXfrm>
        <a:off x="350001" y="230566"/>
        <a:ext cx="4185694" cy="461428"/>
      </dsp:txXfrm>
    </dsp:sp>
    <dsp:sp modelId="{9A52054E-1FDB-4DB0-A730-2C5842B16935}">
      <dsp:nvSpPr>
        <dsp:cNvPr id="0" name=""/>
        <dsp:cNvSpPr/>
      </dsp:nvSpPr>
      <dsp:spPr>
        <a:xfrm>
          <a:off x="61608" y="172887"/>
          <a:ext cx="576785" cy="576785"/>
        </a:xfrm>
        <a:prstGeom prst="ellipse">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 modelId="{694431A3-685D-4AB7-9A5F-64E96C4E6B36}">
      <dsp:nvSpPr>
        <dsp:cNvPr id="0" name=""/>
        <dsp:cNvSpPr/>
      </dsp:nvSpPr>
      <dsp:spPr>
        <a:xfrm>
          <a:off x="680646" y="922487"/>
          <a:ext cx="3855048"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826" tIns="35560" rIns="35560" bIns="35560" numCol="1" spcCol="1270" anchor="ctr" anchorCtr="0">
          <a:noAutofit/>
        </a:bodyPr>
        <a:lstStyle/>
        <a:p>
          <a:pPr marL="0" lvl="0" indent="0" algn="ctr" defTabSz="622300">
            <a:lnSpc>
              <a:spcPct val="90000"/>
            </a:lnSpc>
            <a:spcBef>
              <a:spcPct val="0"/>
            </a:spcBef>
            <a:spcAft>
              <a:spcPct val="35000"/>
            </a:spcAft>
            <a:buClr>
              <a:srgbClr val="FFC000"/>
            </a:buClr>
            <a:buFont typeface="Wingdings" panose="05000000000000000000" pitchFamily="2" charset="2"/>
            <a:buNone/>
          </a:pPr>
          <a:r>
            <a:rPr lang="fr-FR" sz="1400" kern="1200" dirty="0"/>
            <a:t>Wind Turbine Modeling </a:t>
          </a:r>
          <a:r>
            <a:rPr lang="fr-FR" sz="1400" kern="1200" dirty="0" err="1"/>
            <a:t>Overview</a:t>
          </a:r>
          <a:endParaRPr lang="en-US" sz="1400" kern="1200" noProof="0" dirty="0">
            <a:solidFill>
              <a:srgbClr val="FFFFFF"/>
            </a:solidFill>
            <a:latin typeface="Calibri"/>
            <a:ea typeface="+mn-ea"/>
            <a:cs typeface="+mn-cs"/>
          </a:endParaRPr>
        </a:p>
      </dsp:txBody>
      <dsp:txXfrm>
        <a:off x="680646" y="922487"/>
        <a:ext cx="3855048" cy="461428"/>
      </dsp:txXfrm>
    </dsp:sp>
    <dsp:sp modelId="{56B89995-75F6-4267-9885-62F73041C8CF}">
      <dsp:nvSpPr>
        <dsp:cNvPr id="0" name=""/>
        <dsp:cNvSpPr/>
      </dsp:nvSpPr>
      <dsp:spPr>
        <a:xfrm>
          <a:off x="392254" y="864808"/>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167481-49EE-4551-851D-BAD865269ECA}">
      <dsp:nvSpPr>
        <dsp:cNvPr id="0" name=""/>
        <dsp:cNvSpPr/>
      </dsp:nvSpPr>
      <dsp:spPr>
        <a:xfrm>
          <a:off x="782128" y="1614408"/>
          <a:ext cx="3753566"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259"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noProof="0" dirty="0" err="1">
              <a:solidFill>
                <a:srgbClr val="FFFFFF"/>
              </a:solidFill>
              <a:latin typeface="Calibri"/>
              <a:ea typeface="+mn-ea"/>
              <a:cs typeface="+mn-cs"/>
            </a:rPr>
            <a:t>Overview</a:t>
          </a:r>
          <a:r>
            <a:rPr lang="fr-FR" sz="1400" kern="1200" noProof="0" dirty="0">
              <a:solidFill>
                <a:srgbClr val="FFFFFF"/>
              </a:solidFill>
              <a:latin typeface="Calibri"/>
              <a:ea typeface="+mn-ea"/>
              <a:cs typeface="+mn-cs"/>
            </a:rPr>
            <a:t> of </a:t>
          </a:r>
          <a:r>
            <a:rPr lang="fr-FR" sz="1400" kern="1200" noProof="0" dirty="0" err="1">
              <a:solidFill>
                <a:srgbClr val="FFFFFF"/>
              </a:solidFill>
              <a:latin typeface="Calibri"/>
              <a:ea typeface="+mn-ea"/>
              <a:cs typeface="+mn-cs"/>
            </a:rPr>
            <a:t>OpenFAST</a:t>
          </a:r>
          <a:endParaRPr lang="en-US" sz="1400" kern="1200" noProof="0" dirty="0">
            <a:solidFill>
              <a:srgbClr val="FFFFFF"/>
            </a:solidFill>
            <a:latin typeface="Calibri"/>
            <a:ea typeface="+mn-ea"/>
            <a:cs typeface="+mn-cs"/>
          </a:endParaRPr>
        </a:p>
      </dsp:txBody>
      <dsp:txXfrm>
        <a:off x="782128" y="1614408"/>
        <a:ext cx="3753566" cy="461428"/>
      </dsp:txXfrm>
    </dsp:sp>
    <dsp:sp modelId="{27A388DC-C487-4119-888B-A433F03AA272}">
      <dsp:nvSpPr>
        <dsp:cNvPr id="0" name=""/>
        <dsp:cNvSpPr/>
      </dsp:nvSpPr>
      <dsp:spPr>
        <a:xfrm>
          <a:off x="493736" y="1556729"/>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0070C0-BD2B-4D4C-B9E9-A874AAF013EE}">
      <dsp:nvSpPr>
        <dsp:cNvPr id="0" name=""/>
        <dsp:cNvSpPr/>
      </dsp:nvSpPr>
      <dsp:spPr>
        <a:xfrm>
          <a:off x="680646" y="2306329"/>
          <a:ext cx="3855048"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259"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noProof="0" dirty="0" err="1">
              <a:solidFill>
                <a:srgbClr val="FFFFFF"/>
              </a:solidFill>
              <a:latin typeface="Calibri"/>
              <a:ea typeface="+mn-ea"/>
              <a:cs typeface="+mn-cs"/>
            </a:rPr>
            <a:t>OpenFAST</a:t>
          </a:r>
          <a:r>
            <a:rPr lang="en-US" sz="1400" kern="1200" noProof="0" dirty="0">
              <a:solidFill>
                <a:srgbClr val="FFFFFF"/>
              </a:solidFill>
              <a:latin typeface="Calibri"/>
              <a:ea typeface="+mn-ea"/>
              <a:cs typeface="+mn-cs"/>
            </a:rPr>
            <a:t> modules</a:t>
          </a:r>
        </a:p>
      </dsp:txBody>
      <dsp:txXfrm>
        <a:off x="680646" y="2306329"/>
        <a:ext cx="3855048" cy="461428"/>
      </dsp:txXfrm>
    </dsp:sp>
    <dsp:sp modelId="{2265D5A9-34EB-4D2A-B45B-C6D48656FD8A}">
      <dsp:nvSpPr>
        <dsp:cNvPr id="0" name=""/>
        <dsp:cNvSpPr/>
      </dsp:nvSpPr>
      <dsp:spPr>
        <a:xfrm>
          <a:off x="392254" y="2248650"/>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A47155-6EBB-4613-8A2E-AF0F312CC8C5}">
      <dsp:nvSpPr>
        <dsp:cNvPr id="0" name=""/>
        <dsp:cNvSpPr/>
      </dsp:nvSpPr>
      <dsp:spPr>
        <a:xfrm>
          <a:off x="350001" y="2998250"/>
          <a:ext cx="4185694" cy="461428"/>
        </a:xfrm>
        <a:prstGeom prst="rect">
          <a:avLst/>
        </a:prstGeom>
        <a:solidFill>
          <a:srgbClr val="F39200">
            <a:alpha val="1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259" tIns="35560" rIns="35560" bIns="35560" numCol="1" spcCol="1270" anchor="ctr" anchorCtr="0">
          <a:noAutofit/>
        </a:bodyPr>
        <a:lstStyle/>
        <a:p>
          <a:pPr marL="0" lvl="0" indent="0" algn="ctr" defTabSz="622300">
            <a:lnSpc>
              <a:spcPct val="90000"/>
            </a:lnSpc>
            <a:spcBef>
              <a:spcPct val="0"/>
            </a:spcBef>
            <a:spcAft>
              <a:spcPct val="35000"/>
            </a:spcAft>
            <a:buClrTx/>
            <a:buSzTx/>
            <a:buFont typeface="Arial" panose="020B0604020202020204" pitchFamily="34" charset="0"/>
            <a:buNone/>
          </a:pPr>
          <a:r>
            <a:rPr lang="fr-FR" sz="1400" kern="1200" noProof="0" dirty="0">
              <a:solidFill>
                <a:srgbClr val="FFFFFF"/>
              </a:solidFill>
              <a:latin typeface="Calibri"/>
              <a:ea typeface="+mn-ea"/>
              <a:cs typeface="+mn-cs"/>
            </a:rPr>
            <a:t>Practice – Onshore </a:t>
          </a:r>
          <a:r>
            <a:rPr lang="fr-FR" sz="1400" kern="1200" noProof="0" dirty="0" err="1">
              <a:solidFill>
                <a:srgbClr val="FFFFFF"/>
              </a:solidFill>
              <a:latin typeface="Calibri"/>
              <a:ea typeface="+mn-ea"/>
              <a:cs typeface="+mn-cs"/>
            </a:rPr>
            <a:t>wind</a:t>
          </a:r>
          <a:r>
            <a:rPr lang="fr-FR" sz="1400" kern="1200" noProof="0" dirty="0">
              <a:solidFill>
                <a:srgbClr val="FFFFFF"/>
              </a:solidFill>
              <a:latin typeface="Calibri"/>
              <a:ea typeface="+mn-ea"/>
              <a:cs typeface="+mn-cs"/>
            </a:rPr>
            <a:t> turbine</a:t>
          </a:r>
          <a:endParaRPr lang="en-US" sz="1400" kern="1200" noProof="0" dirty="0">
            <a:solidFill>
              <a:srgbClr val="FFFFFF"/>
            </a:solidFill>
            <a:latin typeface="Calibri"/>
            <a:ea typeface="+mn-ea"/>
            <a:cs typeface="+mn-cs"/>
          </a:endParaRPr>
        </a:p>
      </dsp:txBody>
      <dsp:txXfrm>
        <a:off x="350001" y="2998250"/>
        <a:ext cx="4185694" cy="461428"/>
      </dsp:txXfrm>
    </dsp:sp>
    <dsp:sp modelId="{ECF7C02E-3068-4F9B-90F3-DAF00C20BDC5}">
      <dsp:nvSpPr>
        <dsp:cNvPr id="0" name=""/>
        <dsp:cNvSpPr/>
      </dsp:nvSpPr>
      <dsp:spPr>
        <a:xfrm>
          <a:off x="61608" y="2940571"/>
          <a:ext cx="576785" cy="57678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520AA-6690-4229-8C90-9A438440288D}">
      <dsp:nvSpPr>
        <dsp:cNvPr id="0" name=""/>
        <dsp:cNvSpPr/>
      </dsp:nvSpPr>
      <dsp:spPr>
        <a:xfrm flipV="1">
          <a:off x="2809993" y="4801104"/>
          <a:ext cx="4258027" cy="8040"/>
        </a:xfrm>
        <a:prstGeom prst="line">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73D31CC-9844-425B-ABBB-6CE245B9DC1B}">
      <dsp:nvSpPr>
        <dsp:cNvPr id="0" name=""/>
        <dsp:cNvSpPr/>
      </dsp:nvSpPr>
      <dsp:spPr>
        <a:xfrm>
          <a:off x="2347894" y="3931026"/>
          <a:ext cx="4379180" cy="0"/>
        </a:xfrm>
        <a:prstGeom prst="line">
          <a:avLst/>
        </a:pr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EC741BB3-7C1A-425D-AAE7-D1D5AF066BE0}">
      <dsp:nvSpPr>
        <dsp:cNvPr id="0" name=""/>
        <dsp:cNvSpPr/>
      </dsp:nvSpPr>
      <dsp:spPr>
        <a:xfrm>
          <a:off x="2347894" y="2709333"/>
          <a:ext cx="4089347" cy="0"/>
        </a:xfrm>
        <a:prstGeom prst="line">
          <a:avLst/>
        </a:pr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93CD61AE-5F4E-4E9E-97B2-0CA42F9158D1}">
      <dsp:nvSpPr>
        <dsp:cNvPr id="0" name=""/>
        <dsp:cNvSpPr/>
      </dsp:nvSpPr>
      <dsp:spPr>
        <a:xfrm>
          <a:off x="2347894" y="1487640"/>
          <a:ext cx="4379180" cy="0"/>
        </a:xfrm>
        <a:prstGeom prst="line">
          <a:avLst/>
        </a:pr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34B8D2DE-A8D0-41B9-8F60-12BDA88C7125}">
      <dsp:nvSpPr>
        <dsp:cNvPr id="0" name=""/>
        <dsp:cNvSpPr/>
      </dsp:nvSpPr>
      <dsp:spPr>
        <a:xfrm>
          <a:off x="2347894" y="613542"/>
          <a:ext cx="5182225" cy="0"/>
        </a:xfrm>
        <a:prstGeom prst="line">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9E7CB5-8171-4EF7-AB10-FE6873E95F41}">
      <dsp:nvSpPr>
        <dsp:cNvPr id="0" name=""/>
        <dsp:cNvSpPr/>
      </dsp:nvSpPr>
      <dsp:spPr>
        <a:xfrm>
          <a:off x="208297" y="569735"/>
          <a:ext cx="4279195" cy="4279195"/>
        </a:xfrm>
        <a:prstGeom prst="ellipse">
          <a:avLst/>
        </a:prstGeom>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AE2611-72CD-4F92-A3D2-54EE76A44065}">
      <dsp:nvSpPr>
        <dsp:cNvPr id="0" name=""/>
        <dsp:cNvSpPr/>
      </dsp:nvSpPr>
      <dsp:spPr>
        <a:xfrm>
          <a:off x="703551" y="1407079"/>
          <a:ext cx="3271478" cy="16868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ts val="600"/>
            </a:spcAft>
            <a:buNone/>
          </a:pPr>
          <a:r>
            <a:rPr lang="en-US" sz="2400" kern="1200" dirty="0">
              <a:latin typeface="+mj-lt"/>
            </a:rPr>
            <a:t>French National Research Institute fully dedicated</a:t>
          </a:r>
          <a:br>
            <a:rPr lang="en-US" sz="2400" kern="1200" dirty="0">
              <a:latin typeface="+mj-lt"/>
            </a:rPr>
          </a:br>
          <a:r>
            <a:rPr lang="en-US" sz="2400" kern="1200" dirty="0">
              <a:latin typeface="+mj-lt"/>
            </a:rPr>
            <a:t>to Offshore Renewable Energies</a:t>
          </a:r>
          <a:endParaRPr lang="fr-FR" sz="2400" kern="1200" dirty="0">
            <a:latin typeface="+mn-lt"/>
          </a:endParaRPr>
        </a:p>
      </dsp:txBody>
      <dsp:txXfrm>
        <a:off x="703551" y="1407079"/>
        <a:ext cx="3271478" cy="1686855"/>
      </dsp:txXfrm>
    </dsp:sp>
    <dsp:sp modelId="{9C540903-53D6-4673-8ED7-367C5467F1C7}">
      <dsp:nvSpPr>
        <dsp:cNvPr id="0" name=""/>
        <dsp:cNvSpPr/>
      </dsp:nvSpPr>
      <dsp:spPr>
        <a:xfrm>
          <a:off x="7070068" y="153491"/>
          <a:ext cx="920103" cy="920103"/>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A5FA2E9-85A6-46BD-8E4E-E84169BD1583}">
      <dsp:nvSpPr>
        <dsp:cNvPr id="0" name=""/>
        <dsp:cNvSpPr/>
      </dsp:nvSpPr>
      <dsp:spPr>
        <a:xfrm>
          <a:off x="7990172" y="153491"/>
          <a:ext cx="795560"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b="0" kern="1200" dirty="0">
              <a:solidFill>
                <a:schemeClr val="accent3"/>
              </a:solidFill>
            </a:rPr>
            <a:t>Staff </a:t>
          </a:r>
          <a:r>
            <a:rPr lang="fr-FR" sz="1400" b="1" kern="1200" dirty="0">
              <a:solidFill>
                <a:schemeClr val="accent3"/>
              </a:solidFill>
            </a:rPr>
            <a:t>85</a:t>
          </a:r>
          <a:endParaRPr lang="fr-FR" sz="1400" kern="1200" dirty="0">
            <a:solidFill>
              <a:schemeClr val="accent3"/>
            </a:solidFill>
          </a:endParaRPr>
        </a:p>
      </dsp:txBody>
      <dsp:txXfrm>
        <a:off x="7990172" y="153491"/>
        <a:ext cx="795560" cy="920103"/>
      </dsp:txXfrm>
    </dsp:sp>
    <dsp:sp modelId="{93E729C6-AD0A-46BA-8FFB-D246C42F6EF7}">
      <dsp:nvSpPr>
        <dsp:cNvPr id="0" name=""/>
        <dsp:cNvSpPr/>
      </dsp:nvSpPr>
      <dsp:spPr>
        <a:xfrm>
          <a:off x="6267023" y="1027589"/>
          <a:ext cx="920103" cy="920103"/>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DE122427-719E-4005-9E0E-CF24C2EBE92E}">
      <dsp:nvSpPr>
        <dsp:cNvPr id="0" name=""/>
        <dsp:cNvSpPr/>
      </dsp:nvSpPr>
      <dsp:spPr>
        <a:xfrm>
          <a:off x="7187126" y="1027589"/>
          <a:ext cx="1146065"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kern="1200" dirty="0" err="1">
              <a:solidFill>
                <a:srgbClr val="F39200"/>
              </a:solidFill>
            </a:rPr>
            <a:t>Since</a:t>
          </a:r>
          <a:r>
            <a:rPr lang="fr-FR" sz="1400" kern="1200" dirty="0">
              <a:solidFill>
                <a:srgbClr val="F39200"/>
              </a:solidFill>
            </a:rPr>
            <a:t> </a:t>
          </a:r>
          <a:r>
            <a:rPr lang="fr-FR" sz="1400" b="1" kern="1200" dirty="0">
              <a:solidFill>
                <a:srgbClr val="F39200"/>
              </a:solidFill>
            </a:rPr>
            <a:t>2012</a:t>
          </a:r>
        </a:p>
      </dsp:txBody>
      <dsp:txXfrm>
        <a:off x="7187126" y="1027589"/>
        <a:ext cx="1146065" cy="920103"/>
      </dsp:txXfrm>
    </dsp:sp>
    <dsp:sp modelId="{09031E24-3EDB-4856-9EAA-9CBE4B66DCDA}">
      <dsp:nvSpPr>
        <dsp:cNvPr id="0" name=""/>
        <dsp:cNvSpPr/>
      </dsp:nvSpPr>
      <dsp:spPr>
        <a:xfrm>
          <a:off x="5977190" y="2249281"/>
          <a:ext cx="920103" cy="920103"/>
        </a:xfrm>
        <a:prstGeom prst="ellipse">
          <a:avLst/>
        </a:prstGeom>
        <a:blipFill dpi="0" rotWithShape="1">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sp>
    <dsp:sp modelId="{97DF209F-62FC-4021-81FF-F44EDA79B171}">
      <dsp:nvSpPr>
        <dsp:cNvPr id="0" name=""/>
        <dsp:cNvSpPr/>
      </dsp:nvSpPr>
      <dsp:spPr>
        <a:xfrm>
          <a:off x="6897294" y="2249281"/>
          <a:ext cx="3115544"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fr-FR" sz="1400" b="1" kern="1200" dirty="0">
              <a:solidFill>
                <a:schemeClr val="tx2"/>
              </a:solidFill>
            </a:rPr>
            <a:t>€8M </a:t>
          </a:r>
          <a:r>
            <a:rPr lang="fr-FR" sz="1400" kern="1200" dirty="0">
              <a:solidFill>
                <a:schemeClr val="tx2"/>
              </a:solidFill>
            </a:rPr>
            <a:t>budget in 2021</a:t>
          </a:r>
          <a:br>
            <a:rPr lang="fr-FR" sz="1400" kern="1200" dirty="0">
              <a:solidFill>
                <a:schemeClr val="tx2"/>
              </a:solidFill>
            </a:rPr>
          </a:br>
          <a:r>
            <a:rPr lang="en-US" sz="1400" kern="1200" dirty="0">
              <a:solidFill>
                <a:schemeClr val="tx2"/>
              </a:solidFill>
            </a:rPr>
            <a:t>100% allocated to R&amp;D</a:t>
          </a:r>
          <a:endParaRPr lang="fr-FR" sz="1400" kern="1200" dirty="0">
            <a:solidFill>
              <a:schemeClr val="tx2"/>
            </a:solidFill>
          </a:endParaRPr>
        </a:p>
      </dsp:txBody>
      <dsp:txXfrm>
        <a:off x="6897294" y="2249281"/>
        <a:ext cx="3115544" cy="920103"/>
      </dsp:txXfrm>
    </dsp:sp>
    <dsp:sp modelId="{B94BBABE-2AFC-44CD-B289-0746D5BEBD2F}">
      <dsp:nvSpPr>
        <dsp:cNvPr id="0" name=""/>
        <dsp:cNvSpPr/>
      </dsp:nvSpPr>
      <dsp:spPr>
        <a:xfrm>
          <a:off x="6267023" y="3470974"/>
          <a:ext cx="920103" cy="920103"/>
        </a:xfrm>
        <a:prstGeom prst="ellipse">
          <a:avLst/>
        </a:prstGeom>
        <a:blipFill dpi="0" rotWithShape="1">
          <a:blip xmlns:r="http://schemas.openxmlformats.org/officeDocument/2006/relationships" r:embed="rId5">
            <a:grayscl/>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D999BF47-A8B7-43B6-BE3C-08F38517ABA9}">
      <dsp:nvSpPr>
        <dsp:cNvPr id="0" name=""/>
        <dsp:cNvSpPr/>
      </dsp:nvSpPr>
      <dsp:spPr>
        <a:xfrm>
          <a:off x="7187126" y="3470974"/>
          <a:ext cx="2826105"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en-GB" sz="1400" kern="1200" noProof="0" dirty="0">
              <a:solidFill>
                <a:schemeClr val="accent2"/>
              </a:solidFill>
              <a:latin typeface="+mn-lt"/>
            </a:rPr>
            <a:t>Headquarters in </a:t>
          </a:r>
          <a:r>
            <a:rPr lang="en-GB" sz="1400" b="1" kern="1200" noProof="0" dirty="0">
              <a:solidFill>
                <a:schemeClr val="accent2"/>
              </a:solidFill>
              <a:latin typeface="+mn-lt"/>
            </a:rPr>
            <a:t>Brest</a:t>
          </a:r>
          <a:br>
            <a:rPr lang="en-GB" sz="1400" b="1" kern="1200" noProof="0" dirty="0">
              <a:solidFill>
                <a:schemeClr val="accent2"/>
              </a:solidFill>
              <a:latin typeface="+mn-lt"/>
            </a:rPr>
          </a:br>
          <a:r>
            <a:rPr lang="en-GB" sz="1400" kern="1200" noProof="0" dirty="0">
              <a:solidFill>
                <a:schemeClr val="accent2"/>
              </a:solidFill>
              <a:latin typeface="+mn-lt"/>
            </a:rPr>
            <a:t>Offices in </a:t>
          </a:r>
          <a:r>
            <a:rPr lang="en-GB" sz="1400" b="1" kern="1200" noProof="0" dirty="0">
              <a:solidFill>
                <a:schemeClr val="accent2"/>
              </a:solidFill>
              <a:latin typeface="+mn-lt"/>
            </a:rPr>
            <a:t>Le Havre</a:t>
          </a:r>
          <a:r>
            <a:rPr lang="en-GB" sz="1400" kern="1200" noProof="0" dirty="0">
              <a:solidFill>
                <a:schemeClr val="accent2"/>
              </a:solidFill>
              <a:latin typeface="+mn-lt"/>
            </a:rPr>
            <a:t>, </a:t>
          </a:r>
          <a:r>
            <a:rPr lang="en-GB" sz="1400" b="1" kern="1200" noProof="0" dirty="0">
              <a:solidFill>
                <a:schemeClr val="accent2"/>
              </a:solidFill>
              <a:latin typeface="+mn-lt"/>
            </a:rPr>
            <a:t>Nantes </a:t>
          </a:r>
          <a:r>
            <a:rPr lang="en-GB" sz="1400" b="0" kern="1200" noProof="0" dirty="0">
              <a:solidFill>
                <a:schemeClr val="accent2"/>
              </a:solidFill>
              <a:latin typeface="+mn-lt"/>
            </a:rPr>
            <a:t>and</a:t>
          </a:r>
          <a:r>
            <a:rPr lang="en-GB" sz="1400" b="1" kern="1200" noProof="0" dirty="0">
              <a:solidFill>
                <a:schemeClr val="accent2"/>
              </a:solidFill>
              <a:latin typeface="+mn-lt"/>
            </a:rPr>
            <a:t> Marseille</a:t>
          </a:r>
          <a:endParaRPr lang="en-GB" sz="1400" kern="1200" noProof="0" dirty="0">
            <a:solidFill>
              <a:schemeClr val="accent2"/>
            </a:solidFill>
            <a:latin typeface="+mn-lt"/>
          </a:endParaRPr>
        </a:p>
      </dsp:txBody>
      <dsp:txXfrm>
        <a:off x="7187126" y="3470974"/>
        <a:ext cx="2826105" cy="920103"/>
      </dsp:txXfrm>
    </dsp:sp>
    <dsp:sp modelId="{98E9A7EE-ACBE-46BA-BD61-D0D06AFB7AC5}">
      <dsp:nvSpPr>
        <dsp:cNvPr id="0" name=""/>
        <dsp:cNvSpPr/>
      </dsp:nvSpPr>
      <dsp:spPr>
        <a:xfrm>
          <a:off x="7070068" y="4345072"/>
          <a:ext cx="920103" cy="920103"/>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18CD3964-379D-4A00-85B3-FC1D33A78D32}">
      <dsp:nvSpPr>
        <dsp:cNvPr id="0" name=""/>
        <dsp:cNvSpPr/>
      </dsp:nvSpPr>
      <dsp:spPr>
        <a:xfrm>
          <a:off x="7990172" y="4345072"/>
          <a:ext cx="2024899" cy="92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0" rIns="53340" bIns="0" numCol="1" spcCol="1270" anchor="ctr" anchorCtr="0">
          <a:noAutofit/>
        </a:bodyPr>
        <a:lstStyle/>
        <a:p>
          <a:pPr marL="0" lvl="0" indent="0" algn="l" defTabSz="622300">
            <a:lnSpc>
              <a:spcPct val="90000"/>
            </a:lnSpc>
            <a:spcBef>
              <a:spcPct val="0"/>
            </a:spcBef>
            <a:spcAft>
              <a:spcPct val="35000"/>
            </a:spcAft>
            <a:buNone/>
          </a:pPr>
          <a:r>
            <a:rPr lang="en-GB" sz="1400" kern="1200" noProof="0" dirty="0">
              <a:solidFill>
                <a:schemeClr val="accent3"/>
              </a:solidFill>
              <a:latin typeface="+mn-lt"/>
            </a:rPr>
            <a:t>Institute supported by</a:t>
          </a:r>
          <a:br>
            <a:rPr lang="en-GB" sz="1400" kern="1200" noProof="0" dirty="0">
              <a:solidFill>
                <a:schemeClr val="accent3"/>
              </a:solidFill>
              <a:latin typeface="+mn-lt"/>
            </a:rPr>
          </a:br>
          <a:r>
            <a:rPr lang="en-GB" sz="1400" b="1" kern="1200" noProof="0" dirty="0">
              <a:solidFill>
                <a:schemeClr val="accent3"/>
              </a:solidFill>
              <a:latin typeface="+mn-lt"/>
            </a:rPr>
            <a:t>France 2030</a:t>
          </a:r>
          <a:br>
            <a:rPr lang="en-GB" sz="1400" b="1" kern="1200" noProof="0" dirty="0">
              <a:solidFill>
                <a:schemeClr val="accent3"/>
              </a:solidFill>
              <a:latin typeface="+mn-lt"/>
            </a:rPr>
          </a:br>
          <a:r>
            <a:rPr lang="en-GB" sz="1400" b="1" kern="1200" noProof="0" dirty="0">
              <a:solidFill>
                <a:schemeClr val="accent3"/>
              </a:solidFill>
              <a:latin typeface="+mn-lt"/>
            </a:rPr>
            <a:t>i</a:t>
          </a:r>
          <a:r>
            <a:rPr lang="en-GB" sz="1400" b="0" kern="1200" noProof="0" dirty="0">
              <a:solidFill>
                <a:schemeClr val="accent3"/>
              </a:solidFill>
              <a:latin typeface="+mn-lt"/>
            </a:rPr>
            <a:t>nvestment plan</a:t>
          </a:r>
        </a:p>
      </dsp:txBody>
      <dsp:txXfrm>
        <a:off x="7990172" y="4345072"/>
        <a:ext cx="2024899" cy="92010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F6AD2E8-C84E-4487-8DBF-92B58597E6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D0D1D08B-3721-407E-9A4F-483D03CCC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16FAD2-AD1C-4CAC-9746-58D3A7E99AB4}" type="datetimeFigureOut">
              <a:rPr lang="fr-FR" smtClean="0"/>
              <a:t>30/10/2025</a:t>
            </a:fld>
            <a:endParaRPr lang="fr-FR"/>
          </a:p>
        </p:txBody>
      </p:sp>
      <p:sp>
        <p:nvSpPr>
          <p:cNvPr id="4" name="Espace réservé du pied de page 3">
            <a:extLst>
              <a:ext uri="{FF2B5EF4-FFF2-40B4-BE49-F238E27FC236}">
                <a16:creationId xmlns:a16="http://schemas.microsoft.com/office/drawing/2014/main" id="{4E33F18C-F5D1-4233-94A5-08B2B3A119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9A3BEF5-CCF8-4EB2-BE95-9EC2D2AFD3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E69D30-C2E4-4CCC-B74A-E6CBF0173AA9}" type="slidenum">
              <a:rPr lang="fr-FR" smtClean="0"/>
              <a:t>‹N°›</a:t>
            </a:fld>
            <a:endParaRPr lang="fr-FR"/>
          </a:p>
        </p:txBody>
      </p:sp>
    </p:spTree>
    <p:extLst>
      <p:ext uri="{BB962C8B-B14F-4D97-AF65-F5344CB8AC3E}">
        <p14:creationId xmlns:p14="http://schemas.microsoft.com/office/powerpoint/2010/main" val="2938718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8724C-4082-4A62-9CB8-290F4BA50CE1}" type="datetimeFigureOut">
              <a:rPr lang="fr-FR" smtClean="0"/>
              <a:t>30/10/2025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13063-CB90-49EF-B8C9-CA492ED8AB96}" type="slidenum">
              <a:rPr lang="fr-FR" smtClean="0"/>
              <a:t>‹N°›</a:t>
            </a:fld>
            <a:endParaRPr lang="fr-FR"/>
          </a:p>
        </p:txBody>
      </p:sp>
    </p:spTree>
    <p:extLst>
      <p:ext uri="{BB962C8B-B14F-4D97-AF65-F5344CB8AC3E}">
        <p14:creationId xmlns:p14="http://schemas.microsoft.com/office/powerpoint/2010/main" val="2697524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Image 6" descr="Une image contenant plein air, ciel, eau, nuage&#10;&#10;Description générée automatiquement">
            <a:extLst>
              <a:ext uri="{FF2B5EF4-FFF2-40B4-BE49-F238E27FC236}">
                <a16:creationId xmlns:a16="http://schemas.microsoft.com/office/drawing/2014/main" id="{3EC28F02-696B-B2FB-FE8F-6B6C5F4C6A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5614" b="28533"/>
          <a:stretch/>
        </p:blipFill>
        <p:spPr>
          <a:xfrm>
            <a:off x="6220" y="-1"/>
            <a:ext cx="12179559" cy="6858000"/>
          </a:xfrm>
          <a:prstGeom prst="rect">
            <a:avLst/>
          </a:prstGeom>
        </p:spPr>
      </p:pic>
      <p:sp>
        <p:nvSpPr>
          <p:cNvPr id="5" name="Espace réservé du pied de page 4">
            <a:extLst>
              <a:ext uri="{FF2B5EF4-FFF2-40B4-BE49-F238E27FC236}">
                <a16:creationId xmlns:a16="http://schemas.microsoft.com/office/drawing/2014/main" id="{C41147BF-A242-4BBB-8097-C7D7E83C32F0}"/>
              </a:ext>
            </a:extLst>
          </p:cNvPr>
          <p:cNvSpPr>
            <a:spLocks noGrp="1"/>
          </p:cNvSpPr>
          <p:nvPr>
            <p:ph type="ftr" sz="quarter" idx="11"/>
          </p:nvPr>
        </p:nvSpPr>
        <p:spPr>
          <a:xfrm>
            <a:off x="965675" y="6356350"/>
            <a:ext cx="4384708" cy="365125"/>
          </a:xfrm>
          <a:prstGeom prst="rect">
            <a:avLst/>
          </a:prstGeom>
        </p:spPr>
        <p:txBody>
          <a:bodyPr/>
          <a:lstStyle>
            <a:lvl1pPr>
              <a:defRPr>
                <a:solidFill>
                  <a:schemeClr val="bg1"/>
                </a:solidFill>
              </a:defRPr>
            </a:lvl1pPr>
          </a:lstStyle>
          <a:p>
            <a:r>
              <a:rPr lang="fr-FR" dirty="0"/>
              <a:t>Titre de la présentation</a:t>
            </a:r>
          </a:p>
        </p:txBody>
      </p:sp>
      <p:sp>
        <p:nvSpPr>
          <p:cNvPr id="2" name="Titre 1">
            <a:extLst>
              <a:ext uri="{FF2B5EF4-FFF2-40B4-BE49-F238E27FC236}">
                <a16:creationId xmlns:a16="http://schemas.microsoft.com/office/drawing/2014/main" id="{DD6022B4-FFB4-44F8-BF29-4690BFA44F3B}"/>
              </a:ext>
            </a:extLst>
          </p:cNvPr>
          <p:cNvSpPr>
            <a:spLocks noGrp="1"/>
          </p:cNvSpPr>
          <p:nvPr>
            <p:ph type="ctrTitle" hasCustomPrompt="1"/>
          </p:nvPr>
        </p:nvSpPr>
        <p:spPr>
          <a:xfrm>
            <a:off x="355363" y="388312"/>
            <a:ext cx="9318476" cy="1110953"/>
          </a:xfrm>
        </p:spPr>
        <p:txBody>
          <a:bodyPr anchor="b">
            <a:normAutofit/>
          </a:bodyPr>
          <a:lstStyle>
            <a:lvl1pPr algn="l">
              <a:defRPr sz="3600">
                <a:solidFill>
                  <a:schemeClr val="bg1"/>
                </a:solidFill>
              </a:defRPr>
            </a:lvl1pPr>
          </a:lstStyle>
          <a:p>
            <a:r>
              <a:rPr lang="fr-FR" dirty="0"/>
              <a:t>Modifiez le style du titre</a:t>
            </a:r>
            <a:br>
              <a:rPr lang="fr-FR" dirty="0"/>
            </a:br>
            <a:endParaRPr lang="fr-FR" dirty="0"/>
          </a:p>
        </p:txBody>
      </p:sp>
      <p:sp>
        <p:nvSpPr>
          <p:cNvPr id="3" name="Sous-titre 2">
            <a:extLst>
              <a:ext uri="{FF2B5EF4-FFF2-40B4-BE49-F238E27FC236}">
                <a16:creationId xmlns:a16="http://schemas.microsoft.com/office/drawing/2014/main" id="{0D710546-4752-45CE-B022-500D9F957E9D}"/>
              </a:ext>
            </a:extLst>
          </p:cNvPr>
          <p:cNvSpPr>
            <a:spLocks noGrp="1"/>
          </p:cNvSpPr>
          <p:nvPr>
            <p:ph type="subTitle" idx="1"/>
          </p:nvPr>
        </p:nvSpPr>
        <p:spPr>
          <a:xfrm>
            <a:off x="355363" y="2183437"/>
            <a:ext cx="7130753" cy="365125"/>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sp>
        <p:nvSpPr>
          <p:cNvPr id="6" name="Espace réservé du numéro de diapositive 5">
            <a:extLst>
              <a:ext uri="{FF2B5EF4-FFF2-40B4-BE49-F238E27FC236}">
                <a16:creationId xmlns:a16="http://schemas.microsoft.com/office/drawing/2014/main" id="{F333B219-03AA-489B-9BF3-796BD627CF5C}"/>
              </a:ext>
            </a:extLst>
          </p:cNvPr>
          <p:cNvSpPr>
            <a:spLocks noGrp="1"/>
          </p:cNvSpPr>
          <p:nvPr>
            <p:ph type="sldNum" sz="quarter" idx="12"/>
          </p:nvPr>
        </p:nvSpPr>
        <p:spPr>
          <a:xfrm>
            <a:off x="384563" y="6356350"/>
            <a:ext cx="478800" cy="365125"/>
          </a:xfrm>
          <a:prstGeom prst="rect">
            <a:avLst/>
          </a:prstGeom>
        </p:spPr>
        <p:txBody>
          <a:bodyPr/>
          <a:lstStyle>
            <a:lvl1pPr>
              <a:defRPr>
                <a:solidFill>
                  <a:schemeClr val="bg1"/>
                </a:solidFill>
              </a:defRPr>
            </a:lvl1pPr>
          </a:lstStyle>
          <a:p>
            <a:fld id="{96B5E63F-FF75-4236-BB34-47D07F8E6B0C}" type="slidenum">
              <a:rPr lang="fr-FR" smtClean="0"/>
              <a:pPr/>
              <a:t>‹N°›</a:t>
            </a:fld>
            <a:endParaRPr lang="fr-FR" dirty="0"/>
          </a:p>
        </p:txBody>
      </p:sp>
      <p:cxnSp>
        <p:nvCxnSpPr>
          <p:cNvPr id="13" name="Connecteur droit 12">
            <a:extLst>
              <a:ext uri="{FF2B5EF4-FFF2-40B4-BE49-F238E27FC236}">
                <a16:creationId xmlns:a16="http://schemas.microsoft.com/office/drawing/2014/main" id="{3345E2DE-F4DC-4CCF-B89A-AC4DB1076D6E}"/>
              </a:ext>
            </a:extLst>
          </p:cNvPr>
          <p:cNvCxnSpPr>
            <a:cxnSpLocks/>
          </p:cNvCxnSpPr>
          <p:nvPr userDrawn="1"/>
        </p:nvCxnSpPr>
        <p:spPr>
          <a:xfrm>
            <a:off x="-1" y="6264067"/>
            <a:ext cx="540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846D9265-42CA-46A3-B7DF-808FB14C9B31}"/>
              </a:ext>
            </a:extLst>
          </p:cNvPr>
          <p:cNvCxnSpPr>
            <a:cxnSpLocks/>
          </p:cNvCxnSpPr>
          <p:nvPr userDrawn="1"/>
        </p:nvCxnSpPr>
        <p:spPr>
          <a:xfrm>
            <a:off x="-1" y="1871524"/>
            <a:ext cx="1184447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CB5D92E-DE67-448E-B371-6A2343C00C9F}"/>
              </a:ext>
            </a:extLst>
          </p:cNvPr>
          <p:cNvSpPr txBox="1"/>
          <p:nvPr userDrawn="1"/>
        </p:nvSpPr>
        <p:spPr>
          <a:xfrm rot="16200000">
            <a:off x="10992383" y="3899887"/>
            <a:ext cx="2171347" cy="215444"/>
          </a:xfrm>
          <a:prstGeom prst="rect">
            <a:avLst/>
          </a:prstGeom>
          <a:noFill/>
        </p:spPr>
        <p:txBody>
          <a:bodyPr wrap="square" rtlCol="0">
            <a:spAutoFit/>
          </a:bodyPr>
          <a:lstStyle/>
          <a:p>
            <a:pPr algn="r"/>
            <a:r>
              <a:rPr lang="fr-FR" sz="800" dirty="0">
                <a:solidFill>
                  <a:schemeClr val="bg1"/>
                </a:solidFill>
              </a:rPr>
              <a:t>© France Energies Marines</a:t>
            </a:r>
          </a:p>
        </p:txBody>
      </p:sp>
      <p:pic>
        <p:nvPicPr>
          <p:cNvPr id="14" name="Image 13" descr="Une image contenant cercle, Graphique&#10;&#10;Description générée automatiquement">
            <a:extLst>
              <a:ext uri="{FF2B5EF4-FFF2-40B4-BE49-F238E27FC236}">
                <a16:creationId xmlns:a16="http://schemas.microsoft.com/office/drawing/2014/main" id="{27DBF2B7-6783-E259-1F45-CA46B3BCE62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3226" b="16124"/>
          <a:stretch/>
        </p:blipFill>
        <p:spPr>
          <a:xfrm>
            <a:off x="9319846" y="3965334"/>
            <a:ext cx="2865934" cy="2892665"/>
          </a:xfrm>
          <a:prstGeom prst="rect">
            <a:avLst/>
          </a:prstGeom>
        </p:spPr>
      </p:pic>
    </p:spTree>
    <p:extLst>
      <p:ext uri="{BB962C8B-B14F-4D97-AF65-F5344CB8AC3E}">
        <p14:creationId xmlns:p14="http://schemas.microsoft.com/office/powerpoint/2010/main" val="46987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D2A049-D9C4-4570-8C80-3462EAB41B96}"/>
              </a:ext>
            </a:extLst>
          </p:cNvPr>
          <p:cNvSpPr>
            <a:spLocks noGrp="1"/>
          </p:cNvSpPr>
          <p:nvPr>
            <p:ph type="title"/>
          </p:nvPr>
        </p:nvSpPr>
        <p:spPr>
          <a:xfrm>
            <a:off x="355363" y="368223"/>
            <a:ext cx="9694491" cy="708537"/>
          </a:xfrm>
        </p:spPr>
        <p:txBody>
          <a:bodyPr/>
          <a:lstStyle>
            <a:lvl1pPr>
              <a:defRPr>
                <a:solidFill>
                  <a:schemeClr val="tx2"/>
                </a:solidFill>
              </a:defRPr>
            </a:lvl1pPr>
          </a:lstStyle>
          <a:p>
            <a:r>
              <a:rPr lang="fr-FR"/>
              <a:t>Modifiez le style du titre</a:t>
            </a:r>
            <a:endParaRPr lang="fr-FR" dirty="0"/>
          </a:p>
        </p:txBody>
      </p:sp>
      <p:cxnSp>
        <p:nvCxnSpPr>
          <p:cNvPr id="7" name="Connecteur droit 6">
            <a:extLst>
              <a:ext uri="{FF2B5EF4-FFF2-40B4-BE49-F238E27FC236}">
                <a16:creationId xmlns:a16="http://schemas.microsoft.com/office/drawing/2014/main" id="{33842FD7-C732-48B4-AE5B-5AEA6BAA8F75}"/>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texte 2">
            <a:extLst>
              <a:ext uri="{FF2B5EF4-FFF2-40B4-BE49-F238E27FC236}">
                <a16:creationId xmlns:a16="http://schemas.microsoft.com/office/drawing/2014/main" id="{E6C5B90D-0470-407C-B883-83EA6D6F949C}"/>
              </a:ext>
            </a:extLst>
          </p:cNvPr>
          <p:cNvSpPr>
            <a:spLocks noGrp="1"/>
          </p:cNvSpPr>
          <p:nvPr>
            <p:ph idx="1" hasCustomPrompt="1"/>
          </p:nvPr>
        </p:nvSpPr>
        <p:spPr>
          <a:xfrm>
            <a:off x="355363" y="1256232"/>
            <a:ext cx="11489107" cy="4920731"/>
          </a:xfrm>
          <a:prstGeom prst="rect">
            <a:avLst/>
          </a:prstGeom>
        </p:spPr>
        <p:txBody>
          <a:bodyPr vert="horz" lIns="91440" tIns="45720" rIns="91440" bIns="45720" rtlCol="0">
            <a:normAutofit/>
          </a:bodyPr>
          <a:lstStyle>
            <a:lvl1pPr>
              <a:defRPr sz="2000"/>
            </a:lvl1pPr>
            <a:lvl2pPr>
              <a:defRPr>
                <a:solidFill>
                  <a:schemeClr val="accent1"/>
                </a:solidFill>
              </a:defRPr>
            </a:lvl2pPr>
            <a:lvl3pPr>
              <a:defRPr>
                <a:solidFill>
                  <a:schemeClr val="accent2"/>
                </a:solidFill>
              </a:defRPr>
            </a:lvl3pPr>
          </a:lstStyle>
          <a:p>
            <a:pPr lvl="0"/>
            <a:r>
              <a:rPr lang="fr-FR" dirty="0"/>
              <a:t>Modifier les styles du texte du masque</a:t>
            </a:r>
          </a:p>
          <a:p>
            <a:pPr lvl="1"/>
            <a:r>
              <a:rPr lang="fr-FR" dirty="0"/>
              <a:t>Deuxième niveau</a:t>
            </a:r>
          </a:p>
          <a:p>
            <a:pPr lvl="2"/>
            <a:r>
              <a:rPr lang="fr-FR" dirty="0"/>
              <a:t>Troisième niveau</a:t>
            </a:r>
          </a:p>
        </p:txBody>
      </p:sp>
      <p:sp>
        <p:nvSpPr>
          <p:cNvPr id="10" name="Espace réservé du pied de page 4">
            <a:extLst>
              <a:ext uri="{FF2B5EF4-FFF2-40B4-BE49-F238E27FC236}">
                <a16:creationId xmlns:a16="http://schemas.microsoft.com/office/drawing/2014/main" id="{F4A73FAF-BEF9-4A91-8EB7-CFFF6C68B4DD}"/>
              </a:ext>
            </a:extLst>
          </p:cNvPr>
          <p:cNvSpPr>
            <a:spLocks noGrp="1"/>
          </p:cNvSpPr>
          <p:nvPr>
            <p:ph type="ftr" sz="quarter" idx="11"/>
          </p:nvPr>
        </p:nvSpPr>
        <p:spPr>
          <a:xfrm>
            <a:off x="974221" y="6356350"/>
            <a:ext cx="4376162" cy="365125"/>
          </a:xfrm>
          <a:prstGeom prst="rect">
            <a:avLst/>
          </a:prstGeom>
        </p:spPr>
        <p:txBody>
          <a:bodyPr/>
          <a:lstStyle/>
          <a:p>
            <a:r>
              <a:rPr lang="fr-FR"/>
              <a:t>Titre de la présentation</a:t>
            </a:r>
            <a:endParaRPr lang="fr-FR" dirty="0"/>
          </a:p>
        </p:txBody>
      </p:sp>
      <p:sp>
        <p:nvSpPr>
          <p:cNvPr id="11" name="Espace réservé du numéro de diapositive 5">
            <a:extLst>
              <a:ext uri="{FF2B5EF4-FFF2-40B4-BE49-F238E27FC236}">
                <a16:creationId xmlns:a16="http://schemas.microsoft.com/office/drawing/2014/main" id="{68DD9297-3AF7-4D8D-B9BF-DFE9F02C405F}"/>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1869352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0FFB3FA-1999-4D6D-B2E0-C72D1D2CD827}"/>
              </a:ext>
            </a:extLst>
          </p:cNvPr>
          <p:cNvSpPr>
            <a:spLocks noGrp="1"/>
          </p:cNvSpPr>
          <p:nvPr>
            <p:ph type="ftr" sz="quarter" idx="11"/>
          </p:nvPr>
        </p:nvSpPr>
        <p:spPr>
          <a:xfrm>
            <a:off x="982766" y="6356350"/>
            <a:ext cx="4367617"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A7411EB1-F757-4CBD-B4D7-2A88C4C43D4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63F603-1062-4C00-850A-EF75CD3BD177}"/>
              </a:ext>
            </a:extLst>
          </p:cNvPr>
          <p:cNvSpPr>
            <a:spLocks noGrp="1"/>
          </p:cNvSpPr>
          <p:nvPr>
            <p:ph sz="half" idx="1"/>
          </p:nvPr>
        </p:nvSpPr>
        <p:spPr>
          <a:xfrm>
            <a:off x="355363" y="1281872"/>
            <a:ext cx="5400000" cy="4895091"/>
          </a:xfrm>
        </p:spPr>
        <p:txBody>
          <a:body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22E25193-3B32-40C2-969D-CC1F8290B1DF}"/>
              </a:ext>
            </a:extLst>
          </p:cNvPr>
          <p:cNvSpPr>
            <a:spLocks noGrp="1"/>
          </p:cNvSpPr>
          <p:nvPr>
            <p:ph sz="half" idx="2"/>
          </p:nvPr>
        </p:nvSpPr>
        <p:spPr>
          <a:xfrm>
            <a:off x="6428571" y="1281872"/>
            <a:ext cx="5400000" cy="4895091"/>
          </a:xfrm>
        </p:spPr>
        <p:txBody>
          <a:bodyPr/>
          <a:lstStyle/>
          <a:p>
            <a:pPr lvl="0"/>
            <a:r>
              <a:rPr lang="fr-FR"/>
              <a:t>Cliquez pour modifier les styles du texte du masque</a:t>
            </a:r>
          </a:p>
          <a:p>
            <a:pPr lvl="1"/>
            <a:r>
              <a:rPr lang="fr-FR"/>
              <a:t>Deuxième niveau</a:t>
            </a:r>
          </a:p>
          <a:p>
            <a:pPr lvl="2"/>
            <a:r>
              <a:rPr lang="fr-FR"/>
              <a:t>Troisième niveau</a:t>
            </a:r>
          </a:p>
        </p:txBody>
      </p:sp>
      <p:sp>
        <p:nvSpPr>
          <p:cNvPr id="7" name="Espace réservé du numéro de diapositive 6">
            <a:extLst>
              <a:ext uri="{FF2B5EF4-FFF2-40B4-BE49-F238E27FC236}">
                <a16:creationId xmlns:a16="http://schemas.microsoft.com/office/drawing/2014/main" id="{89275DAF-7CBB-4E8B-8845-7F93FDE272A1}"/>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cxnSp>
        <p:nvCxnSpPr>
          <p:cNvPr id="8" name="Connecteur droit 7">
            <a:extLst>
              <a:ext uri="{FF2B5EF4-FFF2-40B4-BE49-F238E27FC236}">
                <a16:creationId xmlns:a16="http://schemas.microsoft.com/office/drawing/2014/main" id="{C751EC92-B63F-46DA-9969-2379B731FDEB}"/>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0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8C19341-C980-4280-A5C4-1CFB291F6DD3}"/>
              </a:ext>
            </a:extLst>
          </p:cNvPr>
          <p:cNvSpPr>
            <a:spLocks noGrp="1"/>
          </p:cNvSpPr>
          <p:nvPr>
            <p:ph type="ftr" sz="quarter" idx="11"/>
          </p:nvPr>
        </p:nvSpPr>
        <p:spPr>
          <a:xfrm>
            <a:off x="974221" y="6356350"/>
            <a:ext cx="4376162"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7E4EFCB2-1116-49F9-9261-402ADFDEA9C1}"/>
              </a:ext>
            </a:extLst>
          </p:cNvPr>
          <p:cNvSpPr>
            <a:spLocks noGrp="1"/>
          </p:cNvSpPr>
          <p:nvPr>
            <p:ph type="title"/>
          </p:nvPr>
        </p:nvSpPr>
        <p:spPr/>
        <p:txBody>
          <a:bodyPr/>
          <a:lstStyle/>
          <a:p>
            <a:r>
              <a:rPr lang="fr-FR"/>
              <a:t>Modifiez le style du titre</a:t>
            </a:r>
            <a:endParaRPr lang="fr-FR" dirty="0"/>
          </a:p>
        </p:txBody>
      </p:sp>
      <p:sp>
        <p:nvSpPr>
          <p:cNvPr id="5" name="Espace réservé du numéro de diapositive 4">
            <a:extLst>
              <a:ext uri="{FF2B5EF4-FFF2-40B4-BE49-F238E27FC236}">
                <a16:creationId xmlns:a16="http://schemas.microsoft.com/office/drawing/2014/main" id="{EF120B70-B1A7-43E9-9845-24C4840638F0}"/>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cxnSp>
        <p:nvCxnSpPr>
          <p:cNvPr id="6" name="Connecteur droit 5">
            <a:extLst>
              <a:ext uri="{FF2B5EF4-FFF2-40B4-BE49-F238E27FC236}">
                <a16:creationId xmlns:a16="http://schemas.microsoft.com/office/drawing/2014/main" id="{50CD54A6-0A8F-4F58-AE92-8C22B6B41532}"/>
              </a:ext>
            </a:extLst>
          </p:cNvPr>
          <p:cNvCxnSpPr>
            <a:cxnSpLocks/>
          </p:cNvCxnSpPr>
          <p:nvPr userDrawn="1"/>
        </p:nvCxnSpPr>
        <p:spPr>
          <a:xfrm>
            <a:off x="-1" y="1076765"/>
            <a:ext cx="1184447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29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666EB76C-3342-4EA6-8B5B-8C566BCE46C6}"/>
              </a:ext>
            </a:extLst>
          </p:cNvPr>
          <p:cNvSpPr>
            <a:spLocks noGrp="1"/>
          </p:cNvSpPr>
          <p:nvPr>
            <p:ph type="ftr" sz="quarter" idx="11"/>
          </p:nvPr>
        </p:nvSpPr>
        <p:spPr>
          <a:xfrm>
            <a:off x="957129" y="6356350"/>
            <a:ext cx="4393254" cy="365125"/>
          </a:xfrm>
          <a:prstGeom prst="rect">
            <a:avLst/>
          </a:prstGeom>
        </p:spPr>
        <p:txBody>
          <a:bodyPr/>
          <a:lstStyle/>
          <a:p>
            <a:r>
              <a:rPr lang="fr-FR"/>
              <a:t>Titre de la présentation</a:t>
            </a:r>
          </a:p>
        </p:txBody>
      </p:sp>
      <p:sp>
        <p:nvSpPr>
          <p:cNvPr id="4" name="Espace réservé du numéro de diapositive 3">
            <a:extLst>
              <a:ext uri="{FF2B5EF4-FFF2-40B4-BE49-F238E27FC236}">
                <a16:creationId xmlns:a16="http://schemas.microsoft.com/office/drawing/2014/main" id="{52FB84BE-6267-4E48-B160-C39C09B533E5}"/>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183965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15DCBB30-FAEC-485D-90EA-2727A0B8411A}"/>
              </a:ext>
            </a:extLst>
          </p:cNvPr>
          <p:cNvSpPr>
            <a:spLocks noGrp="1"/>
          </p:cNvSpPr>
          <p:nvPr>
            <p:ph type="ftr" sz="quarter" idx="11"/>
          </p:nvPr>
        </p:nvSpPr>
        <p:spPr>
          <a:xfrm>
            <a:off x="957129" y="6356350"/>
            <a:ext cx="4393254" cy="365125"/>
          </a:xfrm>
          <a:prstGeom prst="rect">
            <a:avLst/>
          </a:prstGeom>
        </p:spPr>
        <p:txBody>
          <a:bodyPr/>
          <a:lstStyle/>
          <a:p>
            <a:r>
              <a:rPr lang="fr-FR"/>
              <a:t>Titre de la présentation</a:t>
            </a:r>
          </a:p>
        </p:txBody>
      </p:sp>
      <p:sp>
        <p:nvSpPr>
          <p:cNvPr id="2" name="Titre 1">
            <a:extLst>
              <a:ext uri="{FF2B5EF4-FFF2-40B4-BE49-F238E27FC236}">
                <a16:creationId xmlns:a16="http://schemas.microsoft.com/office/drawing/2014/main" id="{7459F359-B463-49BB-BF66-5F98FACB38BA}"/>
              </a:ext>
            </a:extLst>
          </p:cNvPr>
          <p:cNvSpPr>
            <a:spLocks noGrp="1"/>
          </p:cNvSpPr>
          <p:nvPr>
            <p:ph type="title"/>
          </p:nvPr>
        </p:nvSpPr>
        <p:spPr>
          <a:xfrm>
            <a:off x="384563" y="388832"/>
            <a:ext cx="9682383" cy="534114"/>
          </a:xfrm>
        </p:spPr>
        <p:txBody>
          <a:bodyPr anchor="t">
            <a:normAutofit/>
          </a:bodyPr>
          <a:lstStyle>
            <a:lvl1pPr>
              <a:defRPr sz="2400"/>
            </a:lvl1pPr>
          </a:lstStyle>
          <a:p>
            <a:r>
              <a:rPr lang="fr-FR"/>
              <a:t>Modifiez le style du titre</a:t>
            </a:r>
            <a:endParaRPr lang="fr-FR" dirty="0"/>
          </a:p>
        </p:txBody>
      </p:sp>
      <p:sp>
        <p:nvSpPr>
          <p:cNvPr id="3" name="Espace réservé pour une image  2">
            <a:extLst>
              <a:ext uri="{FF2B5EF4-FFF2-40B4-BE49-F238E27FC236}">
                <a16:creationId xmlns:a16="http://schemas.microsoft.com/office/drawing/2014/main" id="{21B300AD-3B82-4C1C-9987-7CE2C752671F}"/>
              </a:ext>
            </a:extLst>
          </p:cNvPr>
          <p:cNvSpPr>
            <a:spLocks noGrp="1"/>
          </p:cNvSpPr>
          <p:nvPr>
            <p:ph type="pic" idx="1"/>
          </p:nvPr>
        </p:nvSpPr>
        <p:spPr>
          <a:xfrm>
            <a:off x="5580404" y="1239141"/>
            <a:ext cx="6298250" cy="54823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a:extLst>
              <a:ext uri="{FF2B5EF4-FFF2-40B4-BE49-F238E27FC236}">
                <a16:creationId xmlns:a16="http://schemas.microsoft.com/office/drawing/2014/main" id="{4EC7A8BB-C6C5-4280-80CE-1B31A2A57304}"/>
              </a:ext>
            </a:extLst>
          </p:cNvPr>
          <p:cNvSpPr>
            <a:spLocks noGrp="1"/>
          </p:cNvSpPr>
          <p:nvPr>
            <p:ph type="body" sz="half" idx="2"/>
          </p:nvPr>
        </p:nvSpPr>
        <p:spPr>
          <a:xfrm>
            <a:off x="384563" y="1239141"/>
            <a:ext cx="4965819" cy="493946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7" name="Espace réservé du numéro de diapositive 6">
            <a:extLst>
              <a:ext uri="{FF2B5EF4-FFF2-40B4-BE49-F238E27FC236}">
                <a16:creationId xmlns:a16="http://schemas.microsoft.com/office/drawing/2014/main" id="{30D8A841-4CF0-40A8-82FF-2D9591250013}"/>
              </a:ext>
            </a:extLst>
          </p:cNvPr>
          <p:cNvSpPr>
            <a:spLocks noGrp="1"/>
          </p:cNvSpPr>
          <p:nvPr>
            <p:ph type="sldNum" sz="quarter" idx="12"/>
          </p:nvPr>
        </p:nvSpPr>
        <p:spPr>
          <a:xfrm>
            <a:off x="384563" y="6356350"/>
            <a:ext cx="478800" cy="365125"/>
          </a:xfrm>
          <a:prstGeom prst="rect">
            <a:avLst/>
          </a:prstGeom>
        </p:spPr>
        <p:txBody>
          <a:bodyPr/>
          <a:lstStyle/>
          <a:p>
            <a:fld id="{96B5E63F-FF75-4236-BB34-47D07F8E6B0C}" type="slidenum">
              <a:rPr lang="fr-FR" smtClean="0"/>
              <a:t>‹N°›</a:t>
            </a:fld>
            <a:endParaRPr lang="fr-FR"/>
          </a:p>
        </p:txBody>
      </p:sp>
    </p:spTree>
    <p:extLst>
      <p:ext uri="{BB962C8B-B14F-4D97-AF65-F5344CB8AC3E}">
        <p14:creationId xmlns:p14="http://schemas.microsoft.com/office/powerpoint/2010/main" val="399333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DD8A4A9-E4E7-4369-8A73-EF426AAD1994}"/>
              </a:ext>
            </a:extLst>
          </p:cNvPr>
          <p:cNvSpPr>
            <a:spLocks noGrp="1"/>
          </p:cNvSpPr>
          <p:nvPr>
            <p:ph type="title"/>
          </p:nvPr>
        </p:nvSpPr>
        <p:spPr>
          <a:xfrm>
            <a:off x="355363" y="368224"/>
            <a:ext cx="9711583" cy="571814"/>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0CBE55F7-B941-45CD-B591-E6C3965C9BD9}"/>
              </a:ext>
            </a:extLst>
          </p:cNvPr>
          <p:cNvSpPr>
            <a:spLocks noGrp="1"/>
          </p:cNvSpPr>
          <p:nvPr>
            <p:ph type="body" idx="1"/>
          </p:nvPr>
        </p:nvSpPr>
        <p:spPr>
          <a:xfrm>
            <a:off x="384563" y="1290420"/>
            <a:ext cx="11459908" cy="4877997"/>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cxnSp>
        <p:nvCxnSpPr>
          <p:cNvPr id="10" name="Connecteur droit 9">
            <a:extLst>
              <a:ext uri="{FF2B5EF4-FFF2-40B4-BE49-F238E27FC236}">
                <a16:creationId xmlns:a16="http://schemas.microsoft.com/office/drawing/2014/main" id="{D5D34D75-C16B-4318-9BED-BDCA70E60C09}"/>
              </a:ext>
            </a:extLst>
          </p:cNvPr>
          <p:cNvCxnSpPr>
            <a:cxnSpLocks/>
          </p:cNvCxnSpPr>
          <p:nvPr userDrawn="1"/>
        </p:nvCxnSpPr>
        <p:spPr>
          <a:xfrm>
            <a:off x="-1" y="6264067"/>
            <a:ext cx="540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Espace réservé du pied de page 4">
            <a:extLst>
              <a:ext uri="{FF2B5EF4-FFF2-40B4-BE49-F238E27FC236}">
                <a16:creationId xmlns:a16="http://schemas.microsoft.com/office/drawing/2014/main" id="{03A3477B-B143-4FDD-92E4-7B68BB98DE5D}"/>
              </a:ext>
            </a:extLst>
          </p:cNvPr>
          <p:cNvSpPr>
            <a:spLocks noGrp="1"/>
          </p:cNvSpPr>
          <p:nvPr>
            <p:ph type="ftr" sz="quarter" idx="3"/>
          </p:nvPr>
        </p:nvSpPr>
        <p:spPr>
          <a:xfrm>
            <a:off x="974221" y="6356350"/>
            <a:ext cx="4425777" cy="365125"/>
          </a:xfrm>
          <a:prstGeom prst="rect">
            <a:avLst/>
          </a:prstGeom>
        </p:spPr>
        <p:txBody>
          <a:bodyPr/>
          <a:lstStyle>
            <a:lvl1pPr>
              <a:defRPr sz="1200">
                <a:solidFill>
                  <a:schemeClr val="tx2"/>
                </a:solidFill>
                <a:latin typeface="+mn-lt"/>
              </a:defRPr>
            </a:lvl1pPr>
          </a:lstStyle>
          <a:p>
            <a:r>
              <a:rPr lang="fr-FR"/>
              <a:t>Titre de la présentation</a:t>
            </a:r>
            <a:endParaRPr lang="fr-FR" dirty="0"/>
          </a:p>
        </p:txBody>
      </p:sp>
      <p:sp>
        <p:nvSpPr>
          <p:cNvPr id="16" name="Espace réservé du numéro de diapositive 5">
            <a:extLst>
              <a:ext uri="{FF2B5EF4-FFF2-40B4-BE49-F238E27FC236}">
                <a16:creationId xmlns:a16="http://schemas.microsoft.com/office/drawing/2014/main" id="{44BF610A-D3FA-46B5-82C4-907A8C4AB51E}"/>
              </a:ext>
            </a:extLst>
          </p:cNvPr>
          <p:cNvSpPr>
            <a:spLocks noGrp="1"/>
          </p:cNvSpPr>
          <p:nvPr>
            <p:ph type="sldNum" sz="quarter" idx="4"/>
          </p:nvPr>
        </p:nvSpPr>
        <p:spPr>
          <a:xfrm>
            <a:off x="384563" y="6356350"/>
            <a:ext cx="478562" cy="365125"/>
          </a:xfrm>
          <a:prstGeom prst="rect">
            <a:avLst/>
          </a:prstGeom>
        </p:spPr>
        <p:txBody>
          <a:bodyPr/>
          <a:lstStyle>
            <a:lvl1pPr>
              <a:defRPr sz="1200">
                <a:solidFill>
                  <a:schemeClr val="tx2"/>
                </a:solidFill>
              </a:defRPr>
            </a:lvl1pPr>
          </a:lstStyle>
          <a:p>
            <a:fld id="{96B5E63F-FF75-4236-BB34-47D07F8E6B0C}" type="slidenum">
              <a:rPr lang="fr-FR" smtClean="0"/>
              <a:pPr/>
              <a:t>‹N°›</a:t>
            </a:fld>
            <a:endParaRPr lang="fr-FR" dirty="0"/>
          </a:p>
        </p:txBody>
      </p:sp>
      <p:pic>
        <p:nvPicPr>
          <p:cNvPr id="5" name="Image 4">
            <a:extLst>
              <a:ext uri="{FF2B5EF4-FFF2-40B4-BE49-F238E27FC236}">
                <a16:creationId xmlns:a16="http://schemas.microsoft.com/office/drawing/2014/main" id="{AC8F7A41-DBA2-4B2C-BAF0-7FF70475D72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341593" y="388210"/>
            <a:ext cx="1502878" cy="551828"/>
          </a:xfrm>
          <a:prstGeom prst="rect">
            <a:avLst/>
          </a:prstGeom>
        </p:spPr>
      </p:pic>
    </p:spTree>
    <p:extLst>
      <p:ext uri="{BB962C8B-B14F-4D97-AF65-F5344CB8AC3E}">
        <p14:creationId xmlns:p14="http://schemas.microsoft.com/office/powerpoint/2010/main" val="362353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7" r:id="rId6"/>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2"/>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3C_FC5939E.xml"/><Relationship Id="rId2" Type="http://schemas.openxmlformats.org/officeDocument/2006/relationships/slideLayout" Target="../slideLayouts/slideLayout2.xml"/><Relationship Id="rId1" Type="http://schemas.openxmlformats.org/officeDocument/2006/relationships/video" Target="https://www.youtube.com/embed/LFGbWGMsuVY?feature=oembed" TargetMode="Externa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tmp"/><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video" Target="https://www.youtube.com/embed/HCIZiEuwCLE?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video" Target="https://www.youtube.com/embed/eY6y8I6-1AY?start=15&amp;feature=oembed" TargetMode="Externa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png"/><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forms.gle/QMrxHDSeP187mjAS8"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emf"/><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png"/><Relationship Id="rId16" Type="http://schemas.openxmlformats.org/officeDocument/2006/relationships/image" Target="../media/image70.svg"/><Relationship Id="rId1" Type="http://schemas.openxmlformats.org/officeDocument/2006/relationships/slideLayout" Target="../slideLayouts/slideLayout2.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svg"/></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hirvoas/Training-Day1/blob/main/Tutorial_day1-Pandas.ipynb" TargetMode="External"/><Relationship Id="rId2" Type="http://schemas.openxmlformats.org/officeDocument/2006/relationships/hyperlink" Target="https://github.com/Ahirvoas/Training-Day1/blob/main/Tutorial_day1-Python.ipynb" TargetMode="Externa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github.com/Ahirvoas/Training-Day1/blob/main/Tutorial_day1-Anomaly.ipyn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linkedin.com/in/adrien-hirvoas/" TargetMode="Externa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AFC72-42E5-4316-9F6B-D112FC879B2D}"/>
              </a:ext>
            </a:extLst>
          </p:cNvPr>
          <p:cNvSpPr>
            <a:spLocks noGrp="1"/>
          </p:cNvSpPr>
          <p:nvPr>
            <p:ph type="ctrTitle"/>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3" name="Sous-titre 2">
            <a:extLst>
              <a:ext uri="{FF2B5EF4-FFF2-40B4-BE49-F238E27FC236}">
                <a16:creationId xmlns:a16="http://schemas.microsoft.com/office/drawing/2014/main" id="{56D0726D-3728-4FBD-BA6E-5EC5CB2491E4}"/>
              </a:ext>
            </a:extLst>
          </p:cNvPr>
          <p:cNvSpPr>
            <a:spLocks noGrp="1"/>
          </p:cNvSpPr>
          <p:nvPr>
            <p:ph type="subTitle" idx="1"/>
          </p:nvPr>
        </p:nvSpPr>
        <p:spPr>
          <a:xfrm>
            <a:off x="355363" y="2183436"/>
            <a:ext cx="7130753" cy="1527231"/>
          </a:xfrm>
        </p:spPr>
        <p:txBody>
          <a:bodyPr>
            <a:normAutofit/>
          </a:bodyPr>
          <a:lstStyle/>
          <a:p>
            <a:r>
              <a:rPr lang="en-US" dirty="0"/>
              <a:t>Adrien Hirvoas, Ph.D. -  FEM</a:t>
            </a:r>
          </a:p>
          <a:p>
            <a:endParaRPr lang="en-US" dirty="0"/>
          </a:p>
          <a:p>
            <a:r>
              <a:rPr lang="en-US" dirty="0"/>
              <a:t>ISEN </a:t>
            </a:r>
            <a:r>
              <a:rPr lang="en-US" dirty="0" err="1"/>
              <a:t>Yncréa</a:t>
            </a:r>
            <a:r>
              <a:rPr lang="en-US" dirty="0"/>
              <a:t> Ouest </a:t>
            </a:r>
          </a:p>
          <a:p>
            <a:endParaRPr lang="fr-FR" dirty="0"/>
          </a:p>
        </p:txBody>
      </p:sp>
      <p:sp>
        <p:nvSpPr>
          <p:cNvPr id="6" name="Espace réservé du pied de page 5">
            <a:extLst>
              <a:ext uri="{FF2B5EF4-FFF2-40B4-BE49-F238E27FC236}">
                <a16:creationId xmlns:a16="http://schemas.microsoft.com/office/drawing/2014/main" id="{C98168D1-8538-47AF-B4E7-E5263049A74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7" name="Espace réservé du numéro de diapositive 6">
            <a:extLst>
              <a:ext uri="{FF2B5EF4-FFF2-40B4-BE49-F238E27FC236}">
                <a16:creationId xmlns:a16="http://schemas.microsoft.com/office/drawing/2014/main" id="{2F7A985B-4C5D-49E8-A4C8-0190C8722AD2}"/>
              </a:ext>
            </a:extLst>
          </p:cNvPr>
          <p:cNvSpPr>
            <a:spLocks noGrp="1"/>
          </p:cNvSpPr>
          <p:nvPr>
            <p:ph type="sldNum" sz="quarter" idx="12"/>
          </p:nvPr>
        </p:nvSpPr>
        <p:spPr/>
        <p:txBody>
          <a:bodyPr/>
          <a:lstStyle/>
          <a:p>
            <a:fld id="{96B5E63F-FF75-4236-BB34-47D07F8E6B0C}" type="slidenum">
              <a:rPr lang="fr-FR" smtClean="0"/>
              <a:t>1</a:t>
            </a:fld>
            <a:endParaRPr lang="fr-FR"/>
          </a:p>
        </p:txBody>
      </p:sp>
    </p:spTree>
    <p:extLst>
      <p:ext uri="{BB962C8B-B14F-4D97-AF65-F5344CB8AC3E}">
        <p14:creationId xmlns:p14="http://schemas.microsoft.com/office/powerpoint/2010/main" val="3760099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1F2E2E-65A0-DFAB-B8E2-D54079E49A5B}"/>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a:t>
            </a:r>
          </a:p>
        </p:txBody>
      </p:sp>
      <p:pic>
        <p:nvPicPr>
          <p:cNvPr id="6" name="Média en ligne 5" title="Climate Spiral: 1880-2022 (Degrees Celsius)">
            <a:hlinkClick r:id="" action="ppaction://media"/>
            <a:extLst>
              <a:ext uri="{FF2B5EF4-FFF2-40B4-BE49-F238E27FC236}">
                <a16:creationId xmlns:a16="http://schemas.microsoft.com/office/drawing/2014/main" id="{29AE35D5-96B1-254D-48EA-0BCBA6AE15D1}"/>
              </a:ext>
            </a:extLst>
          </p:cNvPr>
          <p:cNvPicPr>
            <a:picLocks noGrp="1" noRot="1" noChangeAspect="1"/>
          </p:cNvPicPr>
          <p:nvPr>
            <p:ph idx="1"/>
            <a:videoFile r:link="rId1"/>
          </p:nvPr>
        </p:nvPicPr>
        <p:blipFill>
          <a:blip r:embed="rId4"/>
          <a:stretch>
            <a:fillRect/>
          </a:stretch>
        </p:blipFill>
        <p:spPr>
          <a:xfrm>
            <a:off x="5630862" y="1365205"/>
            <a:ext cx="6176575" cy="4632805"/>
          </a:xfrm>
          <a:prstGeom prst="rect">
            <a:avLst/>
          </a:prstGeom>
        </p:spPr>
      </p:pic>
      <p:sp>
        <p:nvSpPr>
          <p:cNvPr id="4" name="Espace réservé du pied de page 3">
            <a:extLst>
              <a:ext uri="{FF2B5EF4-FFF2-40B4-BE49-F238E27FC236}">
                <a16:creationId xmlns:a16="http://schemas.microsoft.com/office/drawing/2014/main" id="{E3E65BD7-7F12-423B-EEC5-305C177D3B0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152D1BFC-E611-947C-9FCF-22B07965D3DF}"/>
              </a:ext>
            </a:extLst>
          </p:cNvPr>
          <p:cNvSpPr>
            <a:spLocks noGrp="1"/>
          </p:cNvSpPr>
          <p:nvPr>
            <p:ph type="sldNum" sz="quarter" idx="12"/>
          </p:nvPr>
        </p:nvSpPr>
        <p:spPr/>
        <p:txBody>
          <a:bodyPr/>
          <a:lstStyle/>
          <a:p>
            <a:fld id="{96B5E63F-FF75-4236-BB34-47D07F8E6B0C}" type="slidenum">
              <a:rPr lang="fr-FR" smtClean="0"/>
              <a:t>10</a:t>
            </a:fld>
            <a:endParaRPr lang="fr-FR"/>
          </a:p>
        </p:txBody>
      </p:sp>
      <p:sp>
        <p:nvSpPr>
          <p:cNvPr id="10" name="ZoneTexte 9">
            <a:extLst>
              <a:ext uri="{FF2B5EF4-FFF2-40B4-BE49-F238E27FC236}">
                <a16:creationId xmlns:a16="http://schemas.microsoft.com/office/drawing/2014/main" id="{2C34A867-B73F-0CF1-8621-6A08FC817D16}"/>
              </a:ext>
            </a:extLst>
          </p:cNvPr>
          <p:cNvSpPr txBox="1"/>
          <p:nvPr/>
        </p:nvSpPr>
        <p:spPr>
          <a:xfrm>
            <a:off x="384563" y="1396484"/>
            <a:ext cx="6096000" cy="424732"/>
          </a:xfrm>
          <a:prstGeom prst="rect">
            <a:avLst/>
          </a:prstGeom>
          <a:noFill/>
        </p:spPr>
        <p:txBody>
          <a:bodyPr wrap="square">
            <a:spAutoFit/>
          </a:bodyPr>
          <a:lstStyle/>
          <a:p>
            <a:pPr>
              <a:lnSpc>
                <a:spcPct val="90000"/>
              </a:lnSpc>
              <a:spcBef>
                <a:spcPts val="1000"/>
              </a:spcBef>
            </a:pPr>
            <a:r>
              <a:rPr lang="en-US" sz="2400" dirty="0">
                <a:solidFill>
                  <a:schemeClr val="tx2"/>
                </a:solidFill>
                <a:latin typeface="Calibri" panose="020F0502020204030204" pitchFamily="34" charset="0"/>
                <a:cs typeface="Calibri" panose="020F0502020204030204" pitchFamily="34" charset="0"/>
              </a:rPr>
              <a:t>Evolution of the Earth’s temperature</a:t>
            </a:r>
          </a:p>
        </p:txBody>
      </p:sp>
    </p:spTree>
    <p:extLst>
      <p:ext uri="{BB962C8B-B14F-4D97-AF65-F5344CB8AC3E}">
        <p14:creationId xmlns:p14="http://schemas.microsoft.com/office/powerpoint/2010/main" val="26460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819EB-810C-0EED-8FC3-332017204648}"/>
              </a:ext>
            </a:extLst>
          </p:cNvPr>
          <p:cNvSpPr>
            <a:spLocks noGrp="1"/>
          </p:cNvSpPr>
          <p:nvPr>
            <p:ph type="title"/>
          </p:nvPr>
        </p:nvSpPr>
        <p:spPr/>
        <p:txBody>
          <a:bodyPr>
            <a:normAutofit/>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3" name="Espace réservé du contenu 2">
            <a:extLst>
              <a:ext uri="{FF2B5EF4-FFF2-40B4-BE49-F238E27FC236}">
                <a16:creationId xmlns:a16="http://schemas.microsoft.com/office/drawing/2014/main" id="{979DC34B-C96F-38BD-E77C-DB6F428FE3BB}"/>
              </a:ext>
            </a:extLst>
          </p:cNvPr>
          <p:cNvSpPr>
            <a:spLocks noGrp="1"/>
          </p:cNvSpPr>
          <p:nvPr>
            <p:ph idx="1"/>
          </p:nvPr>
        </p:nvSpPr>
        <p:spPr/>
        <p:txBody>
          <a:bodyPr/>
          <a:lstStyle/>
          <a:p>
            <a:pPr marL="0" indent="0">
              <a:buNone/>
            </a:pPr>
            <a:r>
              <a:rPr lang="en-US" sz="2400" dirty="0"/>
              <a:t>French energy mix and electricity production</a:t>
            </a:r>
          </a:p>
          <a:p>
            <a:pPr marL="0" indent="0">
              <a:buNone/>
            </a:pPr>
            <a:endParaRPr lang="en-US" dirty="0"/>
          </a:p>
          <a:p>
            <a:pPr marL="0" indent="0">
              <a:buNone/>
            </a:pPr>
            <a:endParaRPr lang="fr-FR" dirty="0"/>
          </a:p>
        </p:txBody>
      </p:sp>
      <p:sp>
        <p:nvSpPr>
          <p:cNvPr id="4" name="Espace réservé du pied de page 3">
            <a:extLst>
              <a:ext uri="{FF2B5EF4-FFF2-40B4-BE49-F238E27FC236}">
                <a16:creationId xmlns:a16="http://schemas.microsoft.com/office/drawing/2014/main" id="{525B532C-7321-A321-4F83-EA6D272E1D8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FAE42B2-161B-31E9-DBB0-AB98A9D0DF07}"/>
              </a:ext>
            </a:extLst>
          </p:cNvPr>
          <p:cNvSpPr>
            <a:spLocks noGrp="1"/>
          </p:cNvSpPr>
          <p:nvPr>
            <p:ph type="sldNum" sz="quarter" idx="12"/>
          </p:nvPr>
        </p:nvSpPr>
        <p:spPr/>
        <p:txBody>
          <a:bodyPr/>
          <a:lstStyle/>
          <a:p>
            <a:fld id="{96B5E63F-FF75-4236-BB34-47D07F8E6B0C}" type="slidenum">
              <a:rPr lang="fr-FR" smtClean="0"/>
              <a:t>11</a:t>
            </a:fld>
            <a:endParaRPr lang="fr-FR"/>
          </a:p>
        </p:txBody>
      </p:sp>
      <p:pic>
        <p:nvPicPr>
          <p:cNvPr id="6" name="Picture 2">
            <a:extLst>
              <a:ext uri="{FF2B5EF4-FFF2-40B4-BE49-F238E27FC236}">
                <a16:creationId xmlns:a16="http://schemas.microsoft.com/office/drawing/2014/main" id="{407931DE-0697-4875-BE96-B811DD935B7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63" y="1977886"/>
            <a:ext cx="3891681" cy="38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ù en est le nucléaire en France ?">
            <a:extLst>
              <a:ext uri="{FF2B5EF4-FFF2-40B4-BE49-F238E27FC236}">
                <a16:creationId xmlns:a16="http://schemas.microsoft.com/office/drawing/2014/main" id="{01E232AA-61C6-400A-AE79-FB36D6FF07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98"/>
          <a:stretch>
            <a:fillRect/>
          </a:stretch>
        </p:blipFill>
        <p:spPr bwMode="auto">
          <a:xfrm>
            <a:off x="6096000" y="1977885"/>
            <a:ext cx="5213790" cy="383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935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F94B2-7A39-1DE6-6987-E290791BEE5F}"/>
              </a:ext>
            </a:extLst>
          </p:cNvPr>
          <p:cNvSpPr>
            <a:spLocks noGrp="1"/>
          </p:cNvSpPr>
          <p:nvPr>
            <p:ph type="title"/>
          </p:nvPr>
        </p:nvSpPr>
        <p:spPr/>
        <p:txBody>
          <a:bodyPr>
            <a:normAutofit/>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D383DC36-4B66-8A03-B448-6FAAA192372B}"/>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F0C8904-12B6-5B99-2CA8-BDF091B6398C}"/>
              </a:ext>
            </a:extLst>
          </p:cNvPr>
          <p:cNvSpPr>
            <a:spLocks noGrp="1"/>
          </p:cNvSpPr>
          <p:nvPr>
            <p:ph type="sldNum" sz="quarter" idx="12"/>
          </p:nvPr>
        </p:nvSpPr>
        <p:spPr/>
        <p:txBody>
          <a:bodyPr/>
          <a:lstStyle/>
          <a:p>
            <a:fld id="{96B5E63F-FF75-4236-BB34-47D07F8E6B0C}" type="slidenum">
              <a:rPr lang="fr-FR" smtClean="0"/>
              <a:t>12</a:t>
            </a:fld>
            <a:endParaRPr lang="fr-FR"/>
          </a:p>
        </p:txBody>
      </p:sp>
      <p:sp>
        <p:nvSpPr>
          <p:cNvPr id="6" name="ZoneTexte 22">
            <a:extLst>
              <a:ext uri="{FF2B5EF4-FFF2-40B4-BE49-F238E27FC236}">
                <a16:creationId xmlns:a16="http://schemas.microsoft.com/office/drawing/2014/main" id="{7119C645-21C9-5394-B00E-5098C7E0C848}"/>
              </a:ext>
            </a:extLst>
          </p:cNvPr>
          <p:cNvSpPr txBox="1"/>
          <p:nvPr/>
        </p:nvSpPr>
        <p:spPr>
          <a:xfrm rot="16200000">
            <a:off x="10999080" y="3101213"/>
            <a:ext cx="2044447"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800" dirty="0">
                <a:latin typeface="Arial" panose="020B0604020202020204" pitchFamily="34" charset="0"/>
              </a:rPr>
              <a:t>RTE</a:t>
            </a:r>
            <a:r>
              <a:rPr lang="fr-FR" dirty="0"/>
              <a:t> </a:t>
            </a:r>
            <a:r>
              <a:rPr lang="fr-FR" sz="800" dirty="0">
                <a:latin typeface="Arial" panose="020B0604020202020204" pitchFamily="34" charset="0"/>
              </a:rPr>
              <a:t>futures énergétiques 2050 (2021)</a:t>
            </a:r>
            <a:endParaRPr lang="fr-FR" dirty="0"/>
          </a:p>
        </p:txBody>
      </p:sp>
      <p:pic>
        <p:nvPicPr>
          <p:cNvPr id="7" name="Image 6">
            <a:extLst>
              <a:ext uri="{FF2B5EF4-FFF2-40B4-BE49-F238E27FC236}">
                <a16:creationId xmlns:a16="http://schemas.microsoft.com/office/drawing/2014/main" id="{328D95B9-ED02-91F3-7710-09C5AB9BF83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033047" y="1492668"/>
            <a:ext cx="5685835" cy="1428989"/>
          </a:xfrm>
          <a:prstGeom prst="rect">
            <a:avLst/>
          </a:prstGeom>
        </p:spPr>
      </p:pic>
      <p:sp>
        <p:nvSpPr>
          <p:cNvPr id="8" name="Espace réservé du contenu 3">
            <a:extLst>
              <a:ext uri="{FF2B5EF4-FFF2-40B4-BE49-F238E27FC236}">
                <a16:creationId xmlns:a16="http://schemas.microsoft.com/office/drawing/2014/main" id="{691D4F16-1481-AB6A-A488-F1E65B237EFF}"/>
              </a:ext>
            </a:extLst>
          </p:cNvPr>
          <p:cNvSpPr txBox="1">
            <a:spLocks/>
          </p:cNvSpPr>
          <p:nvPr/>
        </p:nvSpPr>
        <p:spPr>
          <a:xfrm>
            <a:off x="349794" y="1205818"/>
            <a:ext cx="7080652" cy="3667633"/>
          </a:xfrm>
          <a:prstGeom prst="rect">
            <a:avLst/>
          </a:prstGeom>
        </p:spPr>
        <p:txBody>
          <a:bodyPr vert="horz" lIns="91440" tIns="45720" rIns="91440" bIns="45720" rtlCol="0">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sz="2400" dirty="0">
                <a:solidFill>
                  <a:schemeClr val="tx2"/>
                </a:solidFill>
                <a:latin typeface="Calibri" panose="020F0502020204030204" pitchFamily="34" charset="0"/>
                <a:cs typeface="Calibri" panose="020F0502020204030204" pitchFamily="34" charset="0"/>
              </a:rPr>
              <a:t>For an emerging market with rich prospects</a:t>
            </a:r>
            <a:endParaRPr lang="fr-FR" sz="2400" dirty="0">
              <a:solidFill>
                <a:schemeClr val="tx2"/>
              </a:solidFill>
              <a:latin typeface="Calibri" panose="020F0502020204030204" pitchFamily="34" charset="0"/>
              <a:cs typeface="Calibri" panose="020F0502020204030204" pitchFamily="34" charset="0"/>
            </a:endParaRPr>
          </a:p>
          <a:p>
            <a:pPr marL="457200" lvl="1" indent="0">
              <a:buNone/>
            </a:pPr>
            <a:r>
              <a:rPr lang="fr-FR" dirty="0"/>
              <a:t>… at the </a:t>
            </a:r>
            <a:r>
              <a:rPr lang="fr-FR" dirty="0" err="1"/>
              <a:t>European</a:t>
            </a:r>
            <a:r>
              <a:rPr lang="fr-FR" dirty="0"/>
              <a:t> </a:t>
            </a:r>
            <a:r>
              <a:rPr lang="fr-FR" dirty="0" err="1"/>
              <a:t>level</a:t>
            </a:r>
            <a:endParaRPr lang="fr-FR" dirty="0"/>
          </a:p>
          <a:p>
            <a:endParaRPr lang="fr-FR" dirty="0"/>
          </a:p>
          <a:p>
            <a:endParaRPr lang="fr-FR" dirty="0"/>
          </a:p>
          <a:p>
            <a:endParaRPr lang="fr-FR" dirty="0"/>
          </a:p>
          <a:p>
            <a:endParaRPr lang="fr-FR" sz="800" dirty="0"/>
          </a:p>
          <a:p>
            <a:pPr marL="457200" lvl="1" indent="0">
              <a:buNone/>
            </a:pPr>
            <a:r>
              <a:rPr lang="fr-FR" dirty="0"/>
              <a:t>… and french</a:t>
            </a:r>
          </a:p>
          <a:p>
            <a:pPr lvl="1"/>
            <a:endParaRPr lang="fr-FR" dirty="0"/>
          </a:p>
          <a:p>
            <a:pPr lvl="1"/>
            <a:endParaRPr lang="fr-FR" dirty="0"/>
          </a:p>
          <a:p>
            <a:pPr lvl="1"/>
            <a:endParaRPr lang="fr-FR" dirty="0"/>
          </a:p>
        </p:txBody>
      </p:sp>
      <p:sp>
        <p:nvSpPr>
          <p:cNvPr id="9" name="ZoneTexte 24">
            <a:extLst>
              <a:ext uri="{FF2B5EF4-FFF2-40B4-BE49-F238E27FC236}">
                <a16:creationId xmlns:a16="http://schemas.microsoft.com/office/drawing/2014/main" id="{F300C784-9FF1-FF08-1953-33F5D3DC7308}"/>
              </a:ext>
            </a:extLst>
          </p:cNvPr>
          <p:cNvSpPr txBox="1"/>
          <p:nvPr/>
        </p:nvSpPr>
        <p:spPr>
          <a:xfrm>
            <a:off x="8111674" y="3123589"/>
            <a:ext cx="3635116" cy="20005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700" i="0" dirty="0">
                <a:effectLst/>
                <a:latin typeface="Arial" panose="020B0604020202020204" pitchFamily="34" charset="0"/>
              </a:rPr>
              <a:t>Source: Offshore </a:t>
            </a:r>
            <a:r>
              <a:rPr lang="fr-FR" sz="700" i="0" dirty="0" err="1">
                <a:effectLst/>
                <a:latin typeface="Arial" panose="020B0604020202020204" pitchFamily="34" charset="0"/>
              </a:rPr>
              <a:t>Renewable</a:t>
            </a:r>
            <a:r>
              <a:rPr lang="fr-FR" sz="700" i="0" dirty="0">
                <a:effectLst/>
                <a:latin typeface="Arial" panose="020B0604020202020204" pitchFamily="34" charset="0"/>
              </a:rPr>
              <a:t> Energy </a:t>
            </a:r>
            <a:r>
              <a:rPr lang="fr-FR" sz="700" i="0" dirty="0" err="1">
                <a:effectLst/>
                <a:latin typeface="Arial" panose="020B0604020202020204" pitchFamily="34" charset="0"/>
              </a:rPr>
              <a:t>Strategy</a:t>
            </a:r>
            <a:r>
              <a:rPr lang="fr-FR" sz="700" i="0" dirty="0">
                <a:effectLst/>
                <a:latin typeface="Arial" panose="020B0604020202020204" pitchFamily="34" charset="0"/>
              </a:rPr>
              <a:t>, </a:t>
            </a:r>
            <a:r>
              <a:rPr lang="fr-FR" sz="700" i="0" dirty="0" err="1">
                <a:effectLst/>
                <a:latin typeface="Arial" panose="020B0604020202020204" pitchFamily="34" charset="0"/>
              </a:rPr>
              <a:t>European</a:t>
            </a:r>
            <a:r>
              <a:rPr lang="fr-FR" sz="700" i="0" dirty="0">
                <a:effectLst/>
                <a:latin typeface="Arial" panose="020B0604020202020204" pitchFamily="34" charset="0"/>
              </a:rPr>
              <a:t> Commission, nov. 2020</a:t>
            </a:r>
          </a:p>
        </p:txBody>
      </p:sp>
      <p:grpSp>
        <p:nvGrpSpPr>
          <p:cNvPr id="10" name="Groupe 9">
            <a:extLst>
              <a:ext uri="{FF2B5EF4-FFF2-40B4-BE49-F238E27FC236}">
                <a16:creationId xmlns:a16="http://schemas.microsoft.com/office/drawing/2014/main" id="{74C950B4-F4AD-57ED-B8A6-08C6FC0C2E63}"/>
              </a:ext>
            </a:extLst>
          </p:cNvPr>
          <p:cNvGrpSpPr/>
          <p:nvPr/>
        </p:nvGrpSpPr>
        <p:grpSpPr>
          <a:xfrm>
            <a:off x="4132392" y="3323645"/>
            <a:ext cx="5051365" cy="2867104"/>
            <a:chOff x="7195782" y="3153911"/>
            <a:chExt cx="4853343" cy="2877875"/>
          </a:xfrm>
        </p:grpSpPr>
        <p:grpSp>
          <p:nvGrpSpPr>
            <p:cNvPr id="11" name="Groupe 10">
              <a:extLst>
                <a:ext uri="{FF2B5EF4-FFF2-40B4-BE49-F238E27FC236}">
                  <a16:creationId xmlns:a16="http://schemas.microsoft.com/office/drawing/2014/main" id="{AFE3F029-0754-F9AB-D9EB-25B3B1EE9ABE}"/>
                </a:ext>
              </a:extLst>
            </p:cNvPr>
            <p:cNvGrpSpPr/>
            <p:nvPr/>
          </p:nvGrpSpPr>
          <p:grpSpPr>
            <a:xfrm>
              <a:off x="7195782" y="3153911"/>
              <a:ext cx="4039856" cy="2877875"/>
              <a:chOff x="3648255" y="566095"/>
              <a:chExt cx="4039856" cy="3062542"/>
            </a:xfrm>
          </p:grpSpPr>
          <p:pic>
            <p:nvPicPr>
              <p:cNvPr id="15" name="Image 14">
                <a:extLst>
                  <a:ext uri="{FF2B5EF4-FFF2-40B4-BE49-F238E27FC236}">
                    <a16:creationId xmlns:a16="http://schemas.microsoft.com/office/drawing/2014/main" id="{EA61727B-CEFE-B199-DB0A-DED125AD62D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228051" y="566095"/>
                <a:ext cx="3445075" cy="1977914"/>
              </a:xfrm>
              <a:prstGeom prst="rect">
                <a:avLst/>
              </a:prstGeom>
            </p:spPr>
          </p:pic>
          <p:sp>
            <p:nvSpPr>
              <p:cNvPr id="16" name="Rectangle : coins arrondis 15">
                <a:extLst>
                  <a:ext uri="{FF2B5EF4-FFF2-40B4-BE49-F238E27FC236}">
                    <a16:creationId xmlns:a16="http://schemas.microsoft.com/office/drawing/2014/main" id="{E6A1E6E8-EA4E-39E3-8C64-1FFA47223A30}"/>
                  </a:ext>
                </a:extLst>
              </p:cNvPr>
              <p:cNvSpPr/>
              <p:nvPr/>
            </p:nvSpPr>
            <p:spPr>
              <a:xfrm rot="16200000">
                <a:off x="3464273" y="1760572"/>
                <a:ext cx="956510" cy="55606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000" dirty="0"/>
                  <a:t>Scenario M0</a:t>
                </a:r>
              </a:p>
              <a:p>
                <a:pPr algn="ctr"/>
                <a:r>
                  <a:rPr lang="fr-FR" sz="1000" dirty="0"/>
                  <a:t>100% EnR en 2050</a:t>
                </a:r>
              </a:p>
            </p:txBody>
          </p:sp>
          <p:sp>
            <p:nvSpPr>
              <p:cNvPr id="17" name="Rectangle : coins arrondis 16">
                <a:extLst>
                  <a:ext uri="{FF2B5EF4-FFF2-40B4-BE49-F238E27FC236}">
                    <a16:creationId xmlns:a16="http://schemas.microsoft.com/office/drawing/2014/main" id="{51955C87-9427-1CBD-246B-1867F40F5CEA}"/>
                  </a:ext>
                </a:extLst>
              </p:cNvPr>
              <p:cNvSpPr/>
              <p:nvPr/>
            </p:nvSpPr>
            <p:spPr>
              <a:xfrm rot="16200000">
                <a:off x="3419528" y="2772736"/>
                <a:ext cx="1029758" cy="57230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000" dirty="0"/>
                  <a:t>Scenario N03</a:t>
                </a:r>
              </a:p>
              <a:p>
                <a:pPr algn="ctr"/>
                <a:r>
                  <a:rPr lang="fr-FR" sz="1000" dirty="0"/>
                  <a:t>EnR + nouveau nucléaire</a:t>
                </a:r>
              </a:p>
            </p:txBody>
          </p:sp>
          <p:pic>
            <p:nvPicPr>
              <p:cNvPr id="18" name="Image 17">
                <a:extLst>
                  <a:ext uri="{FF2B5EF4-FFF2-40B4-BE49-F238E27FC236}">
                    <a16:creationId xmlns:a16="http://schemas.microsoft.com/office/drawing/2014/main" id="{4EC94F12-31A9-3FFD-BB7C-616A1B374F5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243036" y="2516862"/>
                <a:ext cx="3445075" cy="1111775"/>
              </a:xfrm>
              <a:prstGeom prst="rect">
                <a:avLst/>
              </a:prstGeom>
            </p:spPr>
          </p:pic>
        </p:grpSp>
        <p:sp>
          <p:nvSpPr>
            <p:cNvPr id="12" name="Rectangle : coins arrondis 11">
              <a:extLst>
                <a:ext uri="{FF2B5EF4-FFF2-40B4-BE49-F238E27FC236}">
                  <a16:creationId xmlns:a16="http://schemas.microsoft.com/office/drawing/2014/main" id="{3292ACE6-7D7D-993A-E3BD-7213FCA463EA}"/>
                </a:ext>
              </a:extLst>
            </p:cNvPr>
            <p:cNvSpPr/>
            <p:nvPr/>
          </p:nvSpPr>
          <p:spPr>
            <a:xfrm>
              <a:off x="11245163" y="3198432"/>
              <a:ext cx="803962" cy="899419"/>
            </a:xfrm>
            <a:prstGeom prst="roundRect">
              <a:avLst/>
            </a:prstGeom>
            <a:solidFill>
              <a:srgbClr val="A896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800" b="1" dirty="0"/>
                <a:t>HYPOTHESE COMMUNE</a:t>
              </a:r>
            </a:p>
          </p:txBody>
        </p:sp>
        <p:pic>
          <p:nvPicPr>
            <p:cNvPr id="13" name="Image 12">
              <a:extLst>
                <a:ext uri="{FF2B5EF4-FFF2-40B4-BE49-F238E27FC236}">
                  <a16:creationId xmlns:a16="http://schemas.microsoft.com/office/drawing/2014/main" id="{21F35639-BEA8-3DCD-B254-FF6F222364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278104" y="4915284"/>
              <a:ext cx="713702" cy="547959"/>
            </a:xfrm>
            <a:prstGeom prst="rect">
              <a:avLst/>
            </a:prstGeom>
          </p:spPr>
        </p:pic>
        <p:sp>
          <p:nvSpPr>
            <p:cNvPr id="14" name="Rectangle : coins arrondis 13">
              <a:extLst>
                <a:ext uri="{FF2B5EF4-FFF2-40B4-BE49-F238E27FC236}">
                  <a16:creationId xmlns:a16="http://schemas.microsoft.com/office/drawing/2014/main" id="{5C426C7B-FB42-6171-A249-7921521DD292}"/>
                </a:ext>
              </a:extLst>
            </p:cNvPr>
            <p:cNvSpPr/>
            <p:nvPr/>
          </p:nvSpPr>
          <p:spPr>
            <a:xfrm>
              <a:off x="11258115" y="3198431"/>
              <a:ext cx="781485" cy="2781795"/>
            </a:xfrm>
            <a:prstGeom prst="roundRect">
              <a:avLst/>
            </a:prstGeom>
            <a:noFill/>
            <a:ln>
              <a:solidFill>
                <a:srgbClr val="A896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spTree>
    <p:extLst>
      <p:ext uri="{BB962C8B-B14F-4D97-AF65-F5344CB8AC3E}">
        <p14:creationId xmlns:p14="http://schemas.microsoft.com/office/powerpoint/2010/main" val="1958441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7C9000-1833-61A3-DD82-BB1F92E919B4}"/>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8801B62D-DC5D-B0BD-B7DC-43CFB150B08A}"/>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F37D215-034F-A766-C38C-9998423D0B96}"/>
              </a:ext>
            </a:extLst>
          </p:cNvPr>
          <p:cNvSpPr>
            <a:spLocks noGrp="1"/>
          </p:cNvSpPr>
          <p:nvPr>
            <p:ph type="sldNum" sz="quarter" idx="12"/>
          </p:nvPr>
        </p:nvSpPr>
        <p:spPr/>
        <p:txBody>
          <a:bodyPr/>
          <a:lstStyle/>
          <a:p>
            <a:fld id="{96B5E63F-FF75-4236-BB34-47D07F8E6B0C}" type="slidenum">
              <a:rPr lang="fr-FR" smtClean="0"/>
              <a:t>13</a:t>
            </a:fld>
            <a:endParaRPr lang="fr-FR"/>
          </a:p>
        </p:txBody>
      </p:sp>
      <p:sp>
        <p:nvSpPr>
          <p:cNvPr id="3" name="ZoneTexte 19">
            <a:extLst>
              <a:ext uri="{FF2B5EF4-FFF2-40B4-BE49-F238E27FC236}">
                <a16:creationId xmlns:a16="http://schemas.microsoft.com/office/drawing/2014/main" id="{5D51DFB8-90E1-7DBA-D39D-7597C6A1AA4B}"/>
              </a:ext>
            </a:extLst>
          </p:cNvPr>
          <p:cNvSpPr txBox="1"/>
          <p:nvPr/>
        </p:nvSpPr>
        <p:spPr>
          <a:xfrm>
            <a:off x="1458438" y="5145669"/>
            <a:ext cx="3407728"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350" i="1" dirty="0"/>
              <a:t>Source : Energy Transition Outlook 2025, DNV.</a:t>
            </a:r>
          </a:p>
        </p:txBody>
      </p:sp>
      <p:pic>
        <p:nvPicPr>
          <p:cNvPr id="10" name="Image 9">
            <a:extLst>
              <a:ext uri="{FF2B5EF4-FFF2-40B4-BE49-F238E27FC236}">
                <a16:creationId xmlns:a16="http://schemas.microsoft.com/office/drawing/2014/main" id="{BBE658B5-1B38-8FD5-A163-5C136A83F633}"/>
              </a:ext>
            </a:extLst>
          </p:cNvPr>
          <p:cNvPicPr>
            <a:picLocks noChangeAspect="1"/>
          </p:cNvPicPr>
          <p:nvPr/>
        </p:nvPicPr>
        <p:blipFill>
          <a:blip r:embed="rId2"/>
          <a:stretch>
            <a:fillRect/>
          </a:stretch>
        </p:blipFill>
        <p:spPr>
          <a:xfrm>
            <a:off x="278380" y="1403488"/>
            <a:ext cx="7672625" cy="3600000"/>
          </a:xfrm>
          <a:prstGeom prst="rect">
            <a:avLst/>
          </a:prstGeom>
        </p:spPr>
      </p:pic>
    </p:spTree>
    <p:extLst>
      <p:ext uri="{BB962C8B-B14F-4D97-AF65-F5344CB8AC3E}">
        <p14:creationId xmlns:p14="http://schemas.microsoft.com/office/powerpoint/2010/main" val="1832241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3EAC1-489A-DBFD-3E59-0D7BCDCC26FD}"/>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AEDE8F7E-6B6F-13EB-EBC1-D6239C96B6A9}"/>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8CED1BB-6E5B-0034-84B1-260B4F837831}"/>
              </a:ext>
            </a:extLst>
          </p:cNvPr>
          <p:cNvSpPr>
            <a:spLocks noGrp="1"/>
          </p:cNvSpPr>
          <p:nvPr>
            <p:ph type="sldNum" sz="quarter" idx="12"/>
          </p:nvPr>
        </p:nvSpPr>
        <p:spPr/>
        <p:txBody>
          <a:bodyPr/>
          <a:lstStyle/>
          <a:p>
            <a:fld id="{96B5E63F-FF75-4236-BB34-47D07F8E6B0C}" type="slidenum">
              <a:rPr lang="fr-FR" smtClean="0"/>
              <a:t>14</a:t>
            </a:fld>
            <a:endParaRPr lang="fr-FR"/>
          </a:p>
        </p:txBody>
      </p:sp>
      <p:pic>
        <p:nvPicPr>
          <p:cNvPr id="10" name="Image 9">
            <a:extLst>
              <a:ext uri="{FF2B5EF4-FFF2-40B4-BE49-F238E27FC236}">
                <a16:creationId xmlns:a16="http://schemas.microsoft.com/office/drawing/2014/main" id="{1D7639D3-B110-4C9D-9C93-D0C249762929}"/>
              </a:ext>
            </a:extLst>
          </p:cNvPr>
          <p:cNvPicPr>
            <a:picLocks noChangeAspect="1"/>
          </p:cNvPicPr>
          <p:nvPr/>
        </p:nvPicPr>
        <p:blipFill rotWithShape="1">
          <a:blip r:embed="rId2"/>
          <a:srcRect l="56916" r="6648"/>
          <a:stretch/>
        </p:blipFill>
        <p:spPr>
          <a:xfrm>
            <a:off x="6691046" y="1538324"/>
            <a:ext cx="4597420" cy="3548805"/>
          </a:xfrm>
          <a:prstGeom prst="rect">
            <a:avLst/>
          </a:prstGeom>
        </p:spPr>
      </p:pic>
      <p:grpSp>
        <p:nvGrpSpPr>
          <p:cNvPr id="11" name="Groupe 10">
            <a:extLst>
              <a:ext uri="{FF2B5EF4-FFF2-40B4-BE49-F238E27FC236}">
                <a16:creationId xmlns:a16="http://schemas.microsoft.com/office/drawing/2014/main" id="{FF8932C4-14E5-4786-9AAB-2448A5DA3ADD}"/>
              </a:ext>
            </a:extLst>
          </p:cNvPr>
          <p:cNvGrpSpPr/>
          <p:nvPr/>
        </p:nvGrpSpPr>
        <p:grpSpPr>
          <a:xfrm>
            <a:off x="443707" y="1743251"/>
            <a:ext cx="5057249" cy="3371498"/>
            <a:chOff x="5995259" y="1800691"/>
            <a:chExt cx="5878262" cy="3918840"/>
          </a:xfrm>
        </p:grpSpPr>
        <p:pic>
          <p:nvPicPr>
            <p:cNvPr id="12" name="Image 11">
              <a:extLst>
                <a:ext uri="{FF2B5EF4-FFF2-40B4-BE49-F238E27FC236}">
                  <a16:creationId xmlns:a16="http://schemas.microsoft.com/office/drawing/2014/main" id="{B136F5EC-4B6B-4468-BB68-8D8E9CD883A7}"/>
                </a:ext>
              </a:extLst>
            </p:cNvPr>
            <p:cNvPicPr>
              <a:picLocks noChangeAspect="1"/>
            </p:cNvPicPr>
            <p:nvPr/>
          </p:nvPicPr>
          <p:blipFill rotWithShape="1">
            <a:blip r:embed="rId3"/>
            <a:srcRect l="20833" t="25960" r="58258" b="24478"/>
            <a:stretch/>
          </p:blipFill>
          <p:spPr>
            <a:xfrm>
              <a:off x="5995259" y="1800691"/>
              <a:ext cx="5878262" cy="3918840"/>
            </a:xfrm>
            <a:prstGeom prst="rect">
              <a:avLst/>
            </a:prstGeom>
          </p:spPr>
        </p:pic>
        <p:sp>
          <p:nvSpPr>
            <p:cNvPr id="13" name="ZoneTexte 14">
              <a:extLst>
                <a:ext uri="{FF2B5EF4-FFF2-40B4-BE49-F238E27FC236}">
                  <a16:creationId xmlns:a16="http://schemas.microsoft.com/office/drawing/2014/main" id="{4C45BB95-565A-4E88-B826-74E32C7DDA3E}"/>
                </a:ext>
              </a:extLst>
            </p:cNvPr>
            <p:cNvSpPr txBox="1"/>
            <p:nvPr/>
          </p:nvSpPr>
          <p:spPr>
            <a:xfrm>
              <a:off x="6245087" y="5410428"/>
              <a:ext cx="1468222"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i="1" dirty="0"/>
                <a:t>Source: Carbon Trust</a:t>
              </a:r>
            </a:p>
          </p:txBody>
        </p:sp>
      </p:grpSp>
    </p:spTree>
    <p:extLst>
      <p:ext uri="{BB962C8B-B14F-4D97-AF65-F5344CB8AC3E}">
        <p14:creationId xmlns:p14="http://schemas.microsoft.com/office/powerpoint/2010/main" val="66899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5A7254C-BFB6-2E5A-CE30-092BF3E52BF0}"/>
              </a:ext>
            </a:extLst>
          </p:cNvPr>
          <p:cNvSpPr>
            <a:spLocks noGrp="1"/>
          </p:cNvSpPr>
          <p:nvPr>
            <p:ph type="title"/>
          </p:nvPr>
        </p:nvSpPr>
        <p:spPr>
          <a:xfrm>
            <a:off x="355363" y="368223"/>
            <a:ext cx="9694491" cy="708537"/>
          </a:xfrm>
        </p:spPr>
        <p:txBody>
          <a:bodyPr/>
          <a:lstStyle/>
          <a:p>
            <a:r>
              <a:rPr lang="fr-FR" dirty="0" err="1"/>
              <a:t>Why</a:t>
            </a:r>
            <a:r>
              <a:rPr lang="fr-FR" dirty="0"/>
              <a:t> </a:t>
            </a:r>
            <a:r>
              <a:rPr lang="fr-FR" dirty="0" err="1"/>
              <a:t>wind</a:t>
            </a:r>
            <a:r>
              <a:rPr lang="fr-FR" dirty="0"/>
              <a:t> </a:t>
            </a:r>
            <a:r>
              <a:rPr lang="fr-FR" dirty="0" err="1"/>
              <a:t>energy</a:t>
            </a:r>
            <a:r>
              <a:rPr lang="fr-FR" dirty="0"/>
              <a:t> ?</a:t>
            </a:r>
            <a:endParaRPr lang="en-US" dirty="0"/>
          </a:p>
        </p:txBody>
      </p:sp>
      <p:pic>
        <p:nvPicPr>
          <p:cNvPr id="6" name="Image 5">
            <a:extLst>
              <a:ext uri="{FF2B5EF4-FFF2-40B4-BE49-F238E27FC236}">
                <a16:creationId xmlns:a16="http://schemas.microsoft.com/office/drawing/2014/main" id="{58885B7D-B375-2D24-9079-9E7388014CE3}"/>
              </a:ext>
            </a:extLst>
          </p:cNvPr>
          <p:cNvPicPr>
            <a:picLocks noChangeAspect="1"/>
          </p:cNvPicPr>
          <p:nvPr/>
        </p:nvPicPr>
        <p:blipFill>
          <a:blip r:embed="rId2"/>
          <a:stretch>
            <a:fillRect/>
          </a:stretch>
        </p:blipFill>
        <p:spPr>
          <a:xfrm>
            <a:off x="2240519" y="1256232"/>
            <a:ext cx="7718794" cy="4920731"/>
          </a:xfrm>
          <a:prstGeom prst="rect">
            <a:avLst/>
          </a:prstGeom>
          <a:noFill/>
        </p:spPr>
      </p:pic>
      <p:sp>
        <p:nvSpPr>
          <p:cNvPr id="4" name="Espace réservé du pied de page 3">
            <a:extLst>
              <a:ext uri="{FF2B5EF4-FFF2-40B4-BE49-F238E27FC236}">
                <a16:creationId xmlns:a16="http://schemas.microsoft.com/office/drawing/2014/main" id="{0A94C322-8A69-845C-9161-7E570A99EC71}"/>
              </a:ext>
            </a:extLst>
          </p:cNvPr>
          <p:cNvSpPr>
            <a:spLocks noGrp="1"/>
          </p:cNvSpPr>
          <p:nvPr>
            <p:ph type="ftr" sz="quarter" idx="11"/>
          </p:nvPr>
        </p:nvSpPr>
        <p:spPr>
          <a:xfrm>
            <a:off x="974221" y="6356350"/>
            <a:ext cx="4376162" cy="365125"/>
          </a:xfrm>
        </p:spPr>
        <p:txBody>
          <a:bodyPr>
            <a:normAutofit/>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0B0BB471-DE30-A19E-26FC-110C063F3059}"/>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15</a:t>
            </a:fld>
            <a:endParaRPr lang="fr-FR"/>
          </a:p>
        </p:txBody>
      </p:sp>
      <p:sp>
        <p:nvSpPr>
          <p:cNvPr id="7" name="ZoneTexte 8">
            <a:extLst>
              <a:ext uri="{FF2B5EF4-FFF2-40B4-BE49-F238E27FC236}">
                <a16:creationId xmlns:a16="http://schemas.microsoft.com/office/drawing/2014/main" id="{C13B9E8C-D18C-0801-59CD-981EF02DADF6}"/>
              </a:ext>
            </a:extLst>
          </p:cNvPr>
          <p:cNvSpPr txBox="1"/>
          <p:nvPr/>
        </p:nvSpPr>
        <p:spPr>
          <a:xfrm>
            <a:off x="8327427" y="6176963"/>
            <a:ext cx="1802481"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600" i="1" dirty="0"/>
              <a:t>Watson et al., 2025</a:t>
            </a:r>
          </a:p>
        </p:txBody>
      </p:sp>
    </p:spTree>
    <p:extLst>
      <p:ext uri="{BB962C8B-B14F-4D97-AF65-F5344CB8AC3E}">
        <p14:creationId xmlns:p14="http://schemas.microsoft.com/office/powerpoint/2010/main" val="1026145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E2AB2-1473-E2E7-89D2-4F9EFAD0BE57}"/>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CD87A028-DD82-CA77-6077-22F25C746B57}"/>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9119FADE-3900-B9A0-7DB0-8ED99984DEE1}"/>
              </a:ext>
            </a:extLst>
          </p:cNvPr>
          <p:cNvSpPr>
            <a:spLocks noGrp="1"/>
          </p:cNvSpPr>
          <p:nvPr>
            <p:ph type="sldNum" sz="quarter" idx="12"/>
          </p:nvPr>
        </p:nvSpPr>
        <p:spPr/>
        <p:txBody>
          <a:bodyPr/>
          <a:lstStyle/>
          <a:p>
            <a:fld id="{96B5E63F-FF75-4236-BB34-47D07F8E6B0C}" type="slidenum">
              <a:rPr lang="fr-FR" smtClean="0"/>
              <a:t>16</a:t>
            </a:fld>
            <a:endParaRPr lang="fr-FR"/>
          </a:p>
        </p:txBody>
      </p:sp>
      <p:grpSp>
        <p:nvGrpSpPr>
          <p:cNvPr id="6" name="Groupe 5">
            <a:extLst>
              <a:ext uri="{FF2B5EF4-FFF2-40B4-BE49-F238E27FC236}">
                <a16:creationId xmlns:a16="http://schemas.microsoft.com/office/drawing/2014/main" id="{4AE281C4-0B7E-5F42-8069-0CD99F89C8F7}"/>
              </a:ext>
            </a:extLst>
          </p:cNvPr>
          <p:cNvGrpSpPr>
            <a:grpSpLocks noChangeAspect="1"/>
          </p:cNvGrpSpPr>
          <p:nvPr/>
        </p:nvGrpSpPr>
        <p:grpSpPr>
          <a:xfrm>
            <a:off x="6833737" y="1741753"/>
            <a:ext cx="5358263" cy="1127262"/>
            <a:chOff x="12269043" y="3343300"/>
            <a:chExt cx="5358263" cy="1127262"/>
          </a:xfrm>
        </p:grpSpPr>
        <p:sp>
          <p:nvSpPr>
            <p:cNvPr id="16" name="Flèche : droite 15">
              <a:extLst>
                <a:ext uri="{FF2B5EF4-FFF2-40B4-BE49-F238E27FC236}">
                  <a16:creationId xmlns:a16="http://schemas.microsoft.com/office/drawing/2014/main" id="{81AB7FE2-3D69-1722-5E85-6C661AC84F8F}"/>
                </a:ext>
              </a:extLst>
            </p:cNvPr>
            <p:cNvSpPr/>
            <p:nvPr/>
          </p:nvSpPr>
          <p:spPr>
            <a:xfrm>
              <a:off x="12744400" y="3343300"/>
              <a:ext cx="4882906" cy="616676"/>
            </a:xfrm>
            <a:prstGeom prst="rightArrow">
              <a:avLst>
                <a:gd name="adj1" fmla="val 50000"/>
                <a:gd name="adj2" fmla="val 124962"/>
              </a:avLst>
            </a:prstGeom>
            <a:solidFill>
              <a:srgbClr val="004799"/>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ZoneTexte 8">
              <a:extLst>
                <a:ext uri="{FF2B5EF4-FFF2-40B4-BE49-F238E27FC236}">
                  <a16:creationId xmlns:a16="http://schemas.microsoft.com/office/drawing/2014/main" id="{19E408F3-7D6A-A55C-02AE-4CA65579497B}"/>
                </a:ext>
              </a:extLst>
            </p:cNvPr>
            <p:cNvSpPr txBox="1"/>
            <p:nvPr/>
          </p:nvSpPr>
          <p:spPr>
            <a:xfrm>
              <a:off x="12666934" y="3981873"/>
              <a:ext cx="831458"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2.4 GW</a:t>
              </a:r>
            </a:p>
          </p:txBody>
        </p:sp>
        <p:sp>
          <p:nvSpPr>
            <p:cNvPr id="18" name="ZoneTexte 9">
              <a:extLst>
                <a:ext uri="{FF2B5EF4-FFF2-40B4-BE49-F238E27FC236}">
                  <a16:creationId xmlns:a16="http://schemas.microsoft.com/office/drawing/2014/main" id="{F3492B19-19C1-EA9E-BCA2-96587529C214}"/>
                </a:ext>
              </a:extLst>
            </p:cNvPr>
            <p:cNvSpPr txBox="1"/>
            <p:nvPr/>
          </p:nvSpPr>
          <p:spPr>
            <a:xfrm>
              <a:off x="13498392" y="3980478"/>
              <a:ext cx="752276"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5 GW</a:t>
              </a:r>
            </a:p>
          </p:txBody>
        </p:sp>
        <p:sp>
          <p:nvSpPr>
            <p:cNvPr id="19" name="ZoneTexte 10">
              <a:extLst>
                <a:ext uri="{FF2B5EF4-FFF2-40B4-BE49-F238E27FC236}">
                  <a16:creationId xmlns:a16="http://schemas.microsoft.com/office/drawing/2014/main" id="{F852A3FD-2A83-5448-945E-3D10F14793E9}"/>
                </a:ext>
              </a:extLst>
            </p:cNvPr>
            <p:cNvSpPr txBox="1"/>
            <p:nvPr/>
          </p:nvSpPr>
          <p:spPr>
            <a:xfrm>
              <a:off x="14329850" y="3979857"/>
              <a:ext cx="752276"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18 GW</a:t>
              </a:r>
            </a:p>
          </p:txBody>
        </p:sp>
        <p:sp>
          <p:nvSpPr>
            <p:cNvPr id="20" name="ZoneTexte 11">
              <a:extLst>
                <a:ext uri="{FF2B5EF4-FFF2-40B4-BE49-F238E27FC236}">
                  <a16:creationId xmlns:a16="http://schemas.microsoft.com/office/drawing/2014/main" id="{EF517D72-73CF-7B1E-803D-6E39146B2A7A}"/>
                </a:ext>
              </a:extLst>
            </p:cNvPr>
            <p:cNvSpPr txBox="1"/>
            <p:nvPr/>
          </p:nvSpPr>
          <p:spPr>
            <a:xfrm>
              <a:off x="16535141" y="3987483"/>
              <a:ext cx="829929"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004799"/>
                  </a:solidFill>
                  <a:effectLst/>
                  <a:uLnTx/>
                  <a:uFillTx/>
                </a:rPr>
                <a:t>45 GW</a:t>
              </a:r>
            </a:p>
          </p:txBody>
        </p:sp>
        <p:sp>
          <p:nvSpPr>
            <p:cNvPr id="21" name="ZoneTexte 12">
              <a:extLst>
                <a:ext uri="{FF2B5EF4-FFF2-40B4-BE49-F238E27FC236}">
                  <a16:creationId xmlns:a16="http://schemas.microsoft.com/office/drawing/2014/main" id="{B2289B67-0E50-BF66-4504-B8FC3EDE5F7C}"/>
                </a:ext>
              </a:extLst>
            </p:cNvPr>
            <p:cNvSpPr txBox="1"/>
            <p:nvPr/>
          </p:nvSpPr>
          <p:spPr>
            <a:xfrm>
              <a:off x="16305742" y="4193563"/>
              <a:ext cx="1288726"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004799"/>
                  </a:solidFill>
                  <a:effectLst/>
                  <a:uLnTx/>
                  <a:uFillTx/>
                </a:rPr>
                <a:t>(UE: 300 GW)</a:t>
              </a:r>
            </a:p>
          </p:txBody>
        </p:sp>
        <p:pic>
          <p:nvPicPr>
            <p:cNvPr id="22" name="Graphique 13" descr="Éclair avec un remplissage uni">
              <a:extLst>
                <a:ext uri="{FF2B5EF4-FFF2-40B4-BE49-F238E27FC236}">
                  <a16:creationId xmlns:a16="http://schemas.microsoft.com/office/drawing/2014/main" id="{ACEA0A39-D83E-15F3-191F-0C96D01D4D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69043" y="3865939"/>
              <a:ext cx="570565" cy="570565"/>
            </a:xfrm>
            <a:prstGeom prst="rect">
              <a:avLst/>
            </a:prstGeom>
          </p:spPr>
        </p:pic>
        <p:sp>
          <p:nvSpPr>
            <p:cNvPr id="23" name="ZoneTexte 14">
              <a:extLst>
                <a:ext uri="{FF2B5EF4-FFF2-40B4-BE49-F238E27FC236}">
                  <a16:creationId xmlns:a16="http://schemas.microsoft.com/office/drawing/2014/main" id="{42E3F88D-498A-52F6-F1D6-DFB4B2B9DA3E}"/>
                </a:ext>
              </a:extLst>
            </p:cNvPr>
            <p:cNvSpPr txBox="1"/>
            <p:nvPr/>
          </p:nvSpPr>
          <p:spPr>
            <a:xfrm>
              <a:off x="12780270" y="3530492"/>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2023</a:t>
              </a:r>
            </a:p>
          </p:txBody>
        </p:sp>
        <p:sp>
          <p:nvSpPr>
            <p:cNvPr id="24" name="ZoneTexte 15">
              <a:extLst>
                <a:ext uri="{FF2B5EF4-FFF2-40B4-BE49-F238E27FC236}">
                  <a16:creationId xmlns:a16="http://schemas.microsoft.com/office/drawing/2014/main" id="{9EF60D5A-4359-9CF0-3305-88D3FAEB5A20}"/>
                </a:ext>
              </a:extLst>
            </p:cNvPr>
            <p:cNvSpPr txBox="1"/>
            <p:nvPr/>
          </p:nvSpPr>
          <p:spPr>
            <a:xfrm>
              <a:off x="13631699" y="3530491"/>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2028</a:t>
              </a:r>
            </a:p>
          </p:txBody>
        </p:sp>
        <p:sp>
          <p:nvSpPr>
            <p:cNvPr id="25" name="ZoneTexte 16">
              <a:extLst>
                <a:ext uri="{FF2B5EF4-FFF2-40B4-BE49-F238E27FC236}">
                  <a16:creationId xmlns:a16="http://schemas.microsoft.com/office/drawing/2014/main" id="{8532A4D5-2AC2-6BC1-DFEB-39F41F5BD684}"/>
                </a:ext>
              </a:extLst>
            </p:cNvPr>
            <p:cNvSpPr txBox="1"/>
            <p:nvPr/>
          </p:nvSpPr>
          <p:spPr>
            <a:xfrm>
              <a:off x="16726130" y="3503515"/>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2050</a:t>
              </a:r>
            </a:p>
          </p:txBody>
        </p:sp>
        <p:sp>
          <p:nvSpPr>
            <p:cNvPr id="26" name="ZoneTexte 17">
              <a:extLst>
                <a:ext uri="{FF2B5EF4-FFF2-40B4-BE49-F238E27FC236}">
                  <a16:creationId xmlns:a16="http://schemas.microsoft.com/office/drawing/2014/main" id="{4CCF2A31-FA27-DE08-F982-4AD8AF734D3A}"/>
                </a:ext>
              </a:extLst>
            </p:cNvPr>
            <p:cNvSpPr txBox="1"/>
            <p:nvPr/>
          </p:nvSpPr>
          <p:spPr>
            <a:xfrm>
              <a:off x="14479692" y="3528812"/>
              <a:ext cx="59734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bg1"/>
                  </a:solidFill>
                </a:rPr>
                <a:t>2035</a:t>
              </a:r>
            </a:p>
          </p:txBody>
        </p:sp>
      </p:grpSp>
      <p:sp>
        <p:nvSpPr>
          <p:cNvPr id="7" name="ZoneTexte 19">
            <a:extLst>
              <a:ext uri="{FF2B5EF4-FFF2-40B4-BE49-F238E27FC236}">
                <a16:creationId xmlns:a16="http://schemas.microsoft.com/office/drawing/2014/main" id="{CE6EC54B-4C1D-A74B-AAA8-BEFAB946638B}"/>
              </a:ext>
            </a:extLst>
          </p:cNvPr>
          <p:cNvSpPr txBox="1"/>
          <p:nvPr/>
        </p:nvSpPr>
        <p:spPr>
          <a:xfrm>
            <a:off x="7236521" y="1335091"/>
            <a:ext cx="130119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a:t>Objectives</a:t>
            </a:r>
          </a:p>
        </p:txBody>
      </p:sp>
      <p:grpSp>
        <p:nvGrpSpPr>
          <p:cNvPr id="8" name="Groupe 7">
            <a:extLst>
              <a:ext uri="{FF2B5EF4-FFF2-40B4-BE49-F238E27FC236}">
                <a16:creationId xmlns:a16="http://schemas.microsoft.com/office/drawing/2014/main" id="{91A361EC-17DD-A8BA-8797-A2599E997405}"/>
              </a:ext>
            </a:extLst>
          </p:cNvPr>
          <p:cNvGrpSpPr>
            <a:grpSpLocks noChangeAspect="1"/>
          </p:cNvGrpSpPr>
          <p:nvPr/>
        </p:nvGrpSpPr>
        <p:grpSpPr>
          <a:xfrm>
            <a:off x="311573" y="1426682"/>
            <a:ext cx="6398185" cy="4523232"/>
            <a:chOff x="917651" y="1668780"/>
            <a:chExt cx="10692384" cy="7559040"/>
          </a:xfrm>
        </p:grpSpPr>
        <p:pic>
          <p:nvPicPr>
            <p:cNvPr id="13" name="Image 12" descr="Une image contenant texte, carte, capture d’écran, atlas&#10;&#10;Le contenu généré par l’IA peut être incorrect.">
              <a:extLst>
                <a:ext uri="{FF2B5EF4-FFF2-40B4-BE49-F238E27FC236}">
                  <a16:creationId xmlns:a16="http://schemas.microsoft.com/office/drawing/2014/main" id="{0E01869C-C3DA-8430-6722-424CBF61EE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7651" y="1668780"/>
              <a:ext cx="10692384" cy="7559040"/>
            </a:xfrm>
            <a:prstGeom prst="rect">
              <a:avLst/>
            </a:prstGeom>
          </p:spPr>
        </p:pic>
        <p:sp>
          <p:nvSpPr>
            <p:cNvPr id="14" name="Rectangle 13">
              <a:extLst>
                <a:ext uri="{FF2B5EF4-FFF2-40B4-BE49-F238E27FC236}">
                  <a16:creationId xmlns:a16="http://schemas.microsoft.com/office/drawing/2014/main" id="{CCD04F55-CF9E-DFEC-88BC-22868AFDDE3D}"/>
                </a:ext>
              </a:extLst>
            </p:cNvPr>
            <p:cNvSpPr/>
            <p:nvPr/>
          </p:nvSpPr>
          <p:spPr>
            <a:xfrm>
              <a:off x="3823928" y="1759124"/>
              <a:ext cx="4661064" cy="11492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5" name="ZoneTexte 20">
              <a:extLst>
                <a:ext uri="{FF2B5EF4-FFF2-40B4-BE49-F238E27FC236}">
                  <a16:creationId xmlns:a16="http://schemas.microsoft.com/office/drawing/2014/main" id="{CECBE9B8-3CBC-7D3B-8C00-B36E686A7CE2}"/>
                </a:ext>
              </a:extLst>
            </p:cNvPr>
            <p:cNvSpPr txBox="1"/>
            <p:nvPr/>
          </p:nvSpPr>
          <p:spPr>
            <a:xfrm>
              <a:off x="3322982" y="2072133"/>
              <a:ext cx="4586126"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b="1" dirty="0"/>
                <a:t>Offshore </a:t>
              </a:r>
              <a:r>
                <a:rPr lang="fr-FR" sz="2800" b="1" dirty="0" err="1"/>
                <a:t>windfarms</a:t>
              </a:r>
              <a:r>
                <a:rPr lang="fr-FR" sz="2800" b="1" dirty="0"/>
                <a:t> in France</a:t>
              </a:r>
            </a:p>
          </p:txBody>
        </p:sp>
      </p:grpSp>
      <p:grpSp>
        <p:nvGrpSpPr>
          <p:cNvPr id="9" name="Groupe 8">
            <a:extLst>
              <a:ext uri="{FF2B5EF4-FFF2-40B4-BE49-F238E27FC236}">
                <a16:creationId xmlns:a16="http://schemas.microsoft.com/office/drawing/2014/main" id="{849BDBD6-D2A3-54D4-F419-4E23FDF397D6}"/>
              </a:ext>
            </a:extLst>
          </p:cNvPr>
          <p:cNvGrpSpPr>
            <a:grpSpLocks noChangeAspect="1"/>
          </p:cNvGrpSpPr>
          <p:nvPr/>
        </p:nvGrpSpPr>
        <p:grpSpPr>
          <a:xfrm>
            <a:off x="7309094" y="4139121"/>
            <a:ext cx="4478730" cy="2122968"/>
            <a:chOff x="6772940" y="3842664"/>
            <a:chExt cx="5076912" cy="2406513"/>
          </a:xfrm>
        </p:grpSpPr>
        <p:pic>
          <p:nvPicPr>
            <p:cNvPr id="11" name="Image 10">
              <a:extLst>
                <a:ext uri="{FF2B5EF4-FFF2-40B4-BE49-F238E27FC236}">
                  <a16:creationId xmlns:a16="http://schemas.microsoft.com/office/drawing/2014/main" id="{6172FEF7-CDCD-C1FD-1B6E-F061F344729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5198"/>
            <a:stretch/>
          </p:blipFill>
          <p:spPr>
            <a:xfrm>
              <a:off x="6772940" y="3842664"/>
              <a:ext cx="5076912" cy="2406513"/>
            </a:xfrm>
            <a:prstGeom prst="rect">
              <a:avLst/>
            </a:prstGeom>
            <a:ln>
              <a:solidFill>
                <a:schemeClr val="tx1"/>
              </a:solidFill>
            </a:ln>
            <a:effectLst/>
          </p:spPr>
        </p:pic>
        <p:sp>
          <p:nvSpPr>
            <p:cNvPr id="12" name="Rectangle 11">
              <a:extLst>
                <a:ext uri="{FF2B5EF4-FFF2-40B4-BE49-F238E27FC236}">
                  <a16:creationId xmlns:a16="http://schemas.microsoft.com/office/drawing/2014/main" id="{A1435493-DC7F-1F78-5602-2FD7D80E5D6C}"/>
                </a:ext>
              </a:extLst>
            </p:cNvPr>
            <p:cNvSpPr/>
            <p:nvPr/>
          </p:nvSpPr>
          <p:spPr>
            <a:xfrm>
              <a:off x="6798340" y="3859457"/>
              <a:ext cx="4244310" cy="223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sp>
        <p:nvSpPr>
          <p:cNvPr id="10" name="ZoneTexte 26">
            <a:extLst>
              <a:ext uri="{FF2B5EF4-FFF2-40B4-BE49-F238E27FC236}">
                <a16:creationId xmlns:a16="http://schemas.microsoft.com/office/drawing/2014/main" id="{657893E4-3ADD-639A-1124-A8E0F0CF5272}"/>
              </a:ext>
            </a:extLst>
          </p:cNvPr>
          <p:cNvSpPr txBox="1"/>
          <p:nvPr/>
        </p:nvSpPr>
        <p:spPr>
          <a:xfrm>
            <a:off x="7278327" y="3455228"/>
            <a:ext cx="363112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err="1"/>
              <a:t>Scale</a:t>
            </a:r>
            <a:r>
              <a:rPr lang="fr-FR" sz="2000" b="1" dirty="0"/>
              <a:t> change in production </a:t>
            </a:r>
            <a:r>
              <a:rPr lang="fr-FR" sz="2000" b="1" dirty="0" err="1"/>
              <a:t>units</a:t>
            </a:r>
            <a:endParaRPr lang="fr-FR" sz="2000" b="1" dirty="0"/>
          </a:p>
        </p:txBody>
      </p:sp>
    </p:spTree>
    <p:extLst>
      <p:ext uri="{BB962C8B-B14F-4D97-AF65-F5344CB8AC3E}">
        <p14:creationId xmlns:p14="http://schemas.microsoft.com/office/powerpoint/2010/main" val="3625128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A8A2CC-E4B4-A874-94C7-7500C40B111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58A4548-68F5-0682-9929-FA76017CA8A1}"/>
              </a:ext>
            </a:extLst>
          </p:cNvPr>
          <p:cNvSpPr>
            <a:spLocks noGrp="1"/>
          </p:cNvSpPr>
          <p:nvPr>
            <p:ph idx="1"/>
          </p:nvPr>
        </p:nvSpPr>
        <p:spPr/>
        <p:txBody>
          <a:bodyPr/>
          <a:lstStyle/>
          <a:p>
            <a:pPr marL="0" indent="0">
              <a:buNone/>
            </a:pPr>
            <a:r>
              <a:rPr lang="fr-FR" dirty="0" err="1"/>
              <a:t>Where</a:t>
            </a:r>
            <a:r>
              <a:rPr lang="fr-FR" dirty="0"/>
              <a:t> are the offshore </a:t>
            </a:r>
            <a:r>
              <a:rPr lang="fr-FR" dirty="0" err="1"/>
              <a:t>windfarms</a:t>
            </a:r>
            <a:r>
              <a:rPr lang="fr-FR" dirty="0"/>
              <a:t>?</a:t>
            </a:r>
          </a:p>
        </p:txBody>
      </p:sp>
      <p:sp>
        <p:nvSpPr>
          <p:cNvPr id="4" name="Espace réservé du pied de page 3">
            <a:extLst>
              <a:ext uri="{FF2B5EF4-FFF2-40B4-BE49-F238E27FC236}">
                <a16:creationId xmlns:a16="http://schemas.microsoft.com/office/drawing/2014/main" id="{7572F14D-FA23-32A3-2489-12104A886F6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13AD279-0A06-98C0-6DBD-81E9B5F39321}"/>
              </a:ext>
            </a:extLst>
          </p:cNvPr>
          <p:cNvSpPr>
            <a:spLocks noGrp="1"/>
          </p:cNvSpPr>
          <p:nvPr>
            <p:ph type="sldNum" sz="quarter" idx="12"/>
          </p:nvPr>
        </p:nvSpPr>
        <p:spPr/>
        <p:txBody>
          <a:bodyPr/>
          <a:lstStyle/>
          <a:p>
            <a:fld id="{96B5E63F-FF75-4236-BB34-47D07F8E6B0C}" type="slidenum">
              <a:rPr lang="fr-FR" smtClean="0"/>
              <a:t>17</a:t>
            </a:fld>
            <a:endParaRPr lang="fr-FR"/>
          </a:p>
        </p:txBody>
      </p:sp>
      <p:sp>
        <p:nvSpPr>
          <p:cNvPr id="7" name="ZoneTexte 9">
            <a:extLst>
              <a:ext uri="{FF2B5EF4-FFF2-40B4-BE49-F238E27FC236}">
                <a16:creationId xmlns:a16="http://schemas.microsoft.com/office/drawing/2014/main" id="{CD7DA239-A7D2-A3F0-237E-76063FB647A1}"/>
              </a:ext>
            </a:extLst>
          </p:cNvPr>
          <p:cNvSpPr txBox="1"/>
          <p:nvPr/>
        </p:nvSpPr>
        <p:spPr>
          <a:xfrm>
            <a:off x="384563" y="1853595"/>
            <a:ext cx="5254237"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3259"/>
                </a:solidFill>
                <a:effectLst/>
                <a:uLnTx/>
                <a:uFillTx/>
                <a:latin typeface="Calibri"/>
                <a:ea typeface="+mn-ea"/>
                <a:cs typeface="+mn-cs"/>
              </a:rPr>
              <a:t>The current limit for fixed OWF is around 60m depth. However, parks are being considered for depths of up to 80m and disruptive technologies could open the door to depths &gt;100m.</a:t>
            </a:r>
            <a:endParaRPr kumimoji="0" lang="fr-FR" sz="1600" b="0" i="0" u="none" strike="noStrike" kern="1200" cap="none" spc="0" normalizeH="0" baseline="0" noProof="0" dirty="0">
              <a:ln>
                <a:noFill/>
              </a:ln>
              <a:solidFill>
                <a:srgbClr val="003259"/>
              </a:solidFill>
              <a:effectLst/>
              <a:uLnTx/>
              <a:uFillTx/>
              <a:latin typeface="Calibri"/>
              <a:ea typeface="+mn-ea"/>
              <a:cs typeface="+mn-cs"/>
            </a:endParaRPr>
          </a:p>
        </p:txBody>
      </p:sp>
      <p:sp>
        <p:nvSpPr>
          <p:cNvPr id="8" name="ZoneTexte 9">
            <a:extLst>
              <a:ext uri="{FF2B5EF4-FFF2-40B4-BE49-F238E27FC236}">
                <a16:creationId xmlns:a16="http://schemas.microsoft.com/office/drawing/2014/main" id="{F3A4AF17-3251-A223-96DD-C2B9D9ECA918}"/>
              </a:ext>
            </a:extLst>
          </p:cNvPr>
          <p:cNvSpPr txBox="1"/>
          <p:nvPr/>
        </p:nvSpPr>
        <p:spPr>
          <a:xfrm>
            <a:off x="6114516" y="1853595"/>
            <a:ext cx="5254237" cy="132343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dirty="0">
                <a:solidFill>
                  <a:srgbClr val="003759"/>
                </a:solidFill>
              </a:rPr>
              <a:t>Most of the current market is located on shallow continental shelves (Northern Europe, East Coast of the USA) floating opens the door to new markets (West Coast of the USA, Japan, Taiwan, Korea, Atlantic and Mediterranean coasts of Europe...)</a:t>
            </a:r>
            <a:endParaRPr lang="fr-FR" sz="1600" dirty="0">
              <a:solidFill>
                <a:srgbClr val="003759"/>
              </a:solidFill>
            </a:endParaRPr>
          </a:p>
        </p:txBody>
      </p:sp>
      <p:pic>
        <p:nvPicPr>
          <p:cNvPr id="9" name="Picture 2" descr="Typologies of foundations in Europe at the end of 2018 according to the parameters of depth and distance to the coast.">
            <a:extLst>
              <a:ext uri="{FF2B5EF4-FFF2-40B4-BE49-F238E27FC236}">
                <a16:creationId xmlns:a16="http://schemas.microsoft.com/office/drawing/2014/main" id="{A4CD01F1-9945-5FC7-FD3E-10730709F49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2806" y="3050843"/>
            <a:ext cx="4857750" cy="30060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A45DB7F0-4801-FCCE-B74E-ABE6E888CB8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52789" y="3356506"/>
            <a:ext cx="4377690" cy="207454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7">
            <a:extLst>
              <a:ext uri="{FF2B5EF4-FFF2-40B4-BE49-F238E27FC236}">
                <a16:creationId xmlns:a16="http://schemas.microsoft.com/office/drawing/2014/main" id="{43DC3FDA-448F-A0BB-F58D-E4DCD13924FB}"/>
              </a:ext>
            </a:extLst>
          </p:cNvPr>
          <p:cNvSpPr txBox="1"/>
          <p:nvPr/>
        </p:nvSpPr>
        <p:spPr>
          <a:xfrm>
            <a:off x="6213638" y="5592188"/>
            <a:ext cx="5254236"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1F1F"/>
                </a:solidFill>
                <a:effectLst/>
                <a:uLnTx/>
                <a:uFillTx/>
                <a:latin typeface="ElsevierGulliver"/>
                <a:ea typeface="+mn-ea"/>
                <a:cs typeface="+mn-cs"/>
              </a:rPr>
              <a:t>a) Water depths for installed offshore wind farms (in 2019), b) Water depths for future offshore wind farms.</a:t>
            </a:r>
            <a:endParaRPr kumimoji="0" lang="fr-FR" sz="1600" b="0" i="0" u="none" strike="noStrike" kern="1200" cap="none" spc="0" normalizeH="0" baseline="0" noProof="0" dirty="0">
              <a:ln>
                <a:noFill/>
              </a:ln>
              <a:solidFill>
                <a:srgbClr val="003259"/>
              </a:solidFill>
              <a:effectLst/>
              <a:uLnTx/>
              <a:uFillTx/>
              <a:latin typeface="Calibri"/>
              <a:ea typeface="+mn-ea"/>
              <a:cs typeface="+mn-cs"/>
            </a:endParaRPr>
          </a:p>
        </p:txBody>
      </p:sp>
    </p:spTree>
    <p:extLst>
      <p:ext uri="{BB962C8B-B14F-4D97-AF65-F5344CB8AC3E}">
        <p14:creationId xmlns:p14="http://schemas.microsoft.com/office/powerpoint/2010/main" val="423440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4202F-F07D-255F-6E65-EA0B42BFF3ED}"/>
              </a:ext>
            </a:extLst>
          </p:cNvPr>
          <p:cNvSpPr>
            <a:spLocks noGrp="1"/>
          </p:cNvSpPr>
          <p:nvPr>
            <p:ph type="title"/>
          </p:nvPr>
        </p:nvSpPr>
        <p:spPr/>
        <p:txBody>
          <a:bodyPr/>
          <a:lstStyle/>
          <a:p>
            <a:r>
              <a:rPr lang="fr-FR" dirty="0" err="1"/>
              <a:t>Why</a:t>
            </a:r>
            <a:r>
              <a:rPr lang="fr-FR" dirty="0"/>
              <a:t> </a:t>
            </a:r>
            <a:r>
              <a:rPr lang="fr-FR" dirty="0" err="1"/>
              <a:t>wind</a:t>
            </a:r>
            <a:r>
              <a:rPr lang="fr-FR" dirty="0"/>
              <a:t> </a:t>
            </a:r>
            <a:r>
              <a:rPr lang="fr-FR" dirty="0" err="1"/>
              <a:t>energy</a:t>
            </a:r>
            <a:r>
              <a:rPr lang="fr-FR" dirty="0"/>
              <a:t> ?</a:t>
            </a:r>
          </a:p>
        </p:txBody>
      </p:sp>
      <p:sp>
        <p:nvSpPr>
          <p:cNvPr id="4" name="Espace réservé du pied de page 3">
            <a:extLst>
              <a:ext uri="{FF2B5EF4-FFF2-40B4-BE49-F238E27FC236}">
                <a16:creationId xmlns:a16="http://schemas.microsoft.com/office/drawing/2014/main" id="{2EF9C3FE-725F-3763-AF82-8D5AEF7C4806}"/>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CF318E2C-CC78-7BFC-BA71-85C3B966735B}"/>
              </a:ext>
            </a:extLst>
          </p:cNvPr>
          <p:cNvSpPr>
            <a:spLocks noGrp="1"/>
          </p:cNvSpPr>
          <p:nvPr>
            <p:ph type="sldNum" sz="quarter" idx="12"/>
          </p:nvPr>
        </p:nvSpPr>
        <p:spPr/>
        <p:txBody>
          <a:bodyPr/>
          <a:lstStyle/>
          <a:p>
            <a:fld id="{96B5E63F-FF75-4236-BB34-47D07F8E6B0C}" type="slidenum">
              <a:rPr lang="fr-FR" smtClean="0"/>
              <a:t>18</a:t>
            </a:fld>
            <a:endParaRPr lang="fr-FR"/>
          </a:p>
        </p:txBody>
      </p:sp>
      <p:pic>
        <p:nvPicPr>
          <p:cNvPr id="6" name="Image 5">
            <a:extLst>
              <a:ext uri="{FF2B5EF4-FFF2-40B4-BE49-F238E27FC236}">
                <a16:creationId xmlns:a16="http://schemas.microsoft.com/office/drawing/2014/main" id="{05873EF1-8123-AD35-A2BD-DAD69A2BE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058"/>
            <a:ext cx="11715184" cy="4594216"/>
          </a:xfrm>
          <a:prstGeom prst="rect">
            <a:avLst/>
          </a:prstGeom>
        </p:spPr>
      </p:pic>
      <p:sp>
        <p:nvSpPr>
          <p:cNvPr id="7" name="Ellipse 6">
            <a:extLst>
              <a:ext uri="{FF2B5EF4-FFF2-40B4-BE49-F238E27FC236}">
                <a16:creationId xmlns:a16="http://schemas.microsoft.com/office/drawing/2014/main" id="{B7A70E53-4AD6-2765-9C7A-A09F83C79C16}"/>
              </a:ext>
            </a:extLst>
          </p:cNvPr>
          <p:cNvSpPr/>
          <p:nvPr/>
        </p:nvSpPr>
        <p:spPr>
          <a:xfrm>
            <a:off x="1619182" y="4885163"/>
            <a:ext cx="1418216" cy="13252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28575">
            <a:solidFill>
              <a:srgbClr val="003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0FD9162E-9408-A013-6D67-7E5C608A36F8}"/>
              </a:ext>
            </a:extLst>
          </p:cNvPr>
          <p:cNvSpPr/>
          <p:nvPr/>
        </p:nvSpPr>
        <p:spPr>
          <a:xfrm>
            <a:off x="1660623" y="4376085"/>
            <a:ext cx="1335334" cy="646331"/>
          </a:xfrm>
          <a:prstGeom prst="rect">
            <a:avLst/>
          </a:prstGeom>
          <a:solidFill>
            <a:srgbClr val="003759"/>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Fixed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a:t>
            </a: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wind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turbines</a:t>
            </a:r>
          </a:p>
        </p:txBody>
      </p:sp>
      <p:sp>
        <p:nvSpPr>
          <p:cNvPr id="9" name="Ellipse 8">
            <a:extLst>
              <a:ext uri="{FF2B5EF4-FFF2-40B4-BE49-F238E27FC236}">
                <a16:creationId xmlns:a16="http://schemas.microsoft.com/office/drawing/2014/main" id="{36D449F4-2642-CEF7-E53D-35A10260296D}"/>
              </a:ext>
            </a:extLst>
          </p:cNvPr>
          <p:cNvSpPr/>
          <p:nvPr/>
        </p:nvSpPr>
        <p:spPr>
          <a:xfrm>
            <a:off x="6630357" y="4885163"/>
            <a:ext cx="1418216" cy="132526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28575">
            <a:solidFill>
              <a:srgbClr val="003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DE808A9F-CE3D-920F-9AF4-A7E8F59B769B}"/>
              </a:ext>
            </a:extLst>
          </p:cNvPr>
          <p:cNvSpPr/>
          <p:nvPr/>
        </p:nvSpPr>
        <p:spPr>
          <a:xfrm>
            <a:off x="6553568" y="4333865"/>
            <a:ext cx="1571793" cy="646331"/>
          </a:xfrm>
          <a:prstGeom prst="rect">
            <a:avLst/>
          </a:prstGeom>
          <a:solidFill>
            <a:srgbClr val="003759"/>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Floating</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a:t>
            </a:r>
            <a:r>
              <a:rPr kumimoji="0" lang="fr-FR" sz="1800" b="1" i="0" u="none" strike="noStrike" kern="1200" cap="none" spc="0" normalizeH="0" baseline="0" noProof="0" dirty="0" err="1">
                <a:ln>
                  <a:noFill/>
                </a:ln>
                <a:solidFill>
                  <a:srgbClr val="FFFFFF"/>
                </a:solidFill>
                <a:effectLst/>
                <a:uLnTx/>
                <a:uFillTx/>
                <a:latin typeface="Calibri"/>
                <a:ea typeface="Roboto Bk" pitchFamily="2" charset="0"/>
                <a:cs typeface="Arial" panose="020B0604020202020204" pitchFamily="34" charset="0"/>
              </a:rPr>
              <a:t>wind</a:t>
            </a:r>
            <a:r>
              <a:rPr kumimoji="0" lang="fr-FR" sz="1800" b="1" i="0" u="none" strike="noStrike" kern="1200" cap="none" spc="0" normalizeH="0" baseline="0" noProof="0" dirty="0">
                <a:ln>
                  <a:noFill/>
                </a:ln>
                <a:solidFill>
                  <a:srgbClr val="FFFFFF"/>
                </a:solidFill>
                <a:effectLst/>
                <a:uLnTx/>
                <a:uFillTx/>
                <a:latin typeface="Calibri"/>
                <a:ea typeface="Roboto Bk" pitchFamily="2" charset="0"/>
                <a:cs typeface="Arial" panose="020B0604020202020204" pitchFamily="34" charset="0"/>
              </a:rPr>
              <a:t> turbines</a:t>
            </a:r>
          </a:p>
        </p:txBody>
      </p:sp>
      <p:sp>
        <p:nvSpPr>
          <p:cNvPr id="11" name="Espace réservé du contenu 8">
            <a:extLst>
              <a:ext uri="{FF2B5EF4-FFF2-40B4-BE49-F238E27FC236}">
                <a16:creationId xmlns:a16="http://schemas.microsoft.com/office/drawing/2014/main" id="{6B95956C-0EDF-1A7C-396D-D8ACE93FE6E7}"/>
              </a:ext>
            </a:extLst>
          </p:cNvPr>
          <p:cNvSpPr>
            <a:spLocks noGrp="1"/>
          </p:cNvSpPr>
          <p:nvPr>
            <p:ph idx="1"/>
          </p:nvPr>
        </p:nvSpPr>
        <p:spPr>
          <a:xfrm>
            <a:off x="355363" y="1256232"/>
            <a:ext cx="11489107" cy="4920731"/>
          </a:xfrm>
        </p:spPr>
        <p:txBody>
          <a:bodyPr/>
          <a:lstStyle/>
          <a:p>
            <a:pPr marL="0" indent="0">
              <a:buNone/>
            </a:pPr>
            <a:r>
              <a:rPr lang="en-US" b="1" dirty="0"/>
              <a:t>Offshore wind turbines (still in development)</a:t>
            </a:r>
            <a:endParaRPr lang="fr-FR" b="1" dirty="0"/>
          </a:p>
        </p:txBody>
      </p:sp>
    </p:spTree>
    <p:extLst>
      <p:ext uri="{BB962C8B-B14F-4D97-AF65-F5344CB8AC3E}">
        <p14:creationId xmlns:p14="http://schemas.microsoft.com/office/powerpoint/2010/main" val="2330519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567F1A-A8A3-7F26-F35D-7433D3AA400D}"/>
              </a:ext>
            </a:extLst>
          </p:cNvPr>
          <p:cNvSpPr>
            <a:spLocks noGrp="1"/>
          </p:cNvSpPr>
          <p:nvPr>
            <p:ph type="title"/>
          </p:nvPr>
        </p:nvSpPr>
        <p:spPr>
          <a:xfrm>
            <a:off x="355363" y="368223"/>
            <a:ext cx="9694491" cy="708537"/>
          </a:xfrm>
        </p:spPr>
        <p:txBody>
          <a:bodyPr anchor="ctr">
            <a:normAutofit/>
          </a:bodyPr>
          <a:lstStyle/>
          <a:p>
            <a:r>
              <a:rPr lang="fr-FR" dirty="0" err="1"/>
              <a:t>Why</a:t>
            </a:r>
            <a:r>
              <a:rPr lang="fr-FR" dirty="0"/>
              <a:t> </a:t>
            </a:r>
            <a:r>
              <a:rPr lang="fr-FR" dirty="0" err="1"/>
              <a:t>wind</a:t>
            </a:r>
            <a:r>
              <a:rPr lang="fr-FR" dirty="0"/>
              <a:t> </a:t>
            </a:r>
            <a:r>
              <a:rPr lang="fr-FR" dirty="0" err="1"/>
              <a:t>energy</a:t>
            </a:r>
            <a:r>
              <a:rPr lang="fr-FR" dirty="0"/>
              <a:t> ? – Provence Grand Large</a:t>
            </a:r>
          </a:p>
        </p:txBody>
      </p:sp>
      <p:pic>
        <p:nvPicPr>
          <p:cNvPr id="6" name="Média en ligne 5" title="Provence Grand Large - Présentation du projet">
            <a:hlinkClick r:id="" action="ppaction://media"/>
            <a:extLst>
              <a:ext uri="{FF2B5EF4-FFF2-40B4-BE49-F238E27FC236}">
                <a16:creationId xmlns:a16="http://schemas.microsoft.com/office/drawing/2014/main" id="{892B32AF-3749-BF5C-1855-B4915FC2721C}"/>
              </a:ext>
            </a:extLst>
          </p:cNvPr>
          <p:cNvPicPr>
            <a:picLocks noRot="1" noChangeAspect="1"/>
          </p:cNvPicPr>
          <p:nvPr>
            <a:videoFile r:link="rId1"/>
          </p:nvPr>
        </p:nvPicPr>
        <p:blipFill>
          <a:blip r:embed="rId3"/>
          <a:stretch>
            <a:fillRect/>
          </a:stretch>
        </p:blipFill>
        <p:spPr>
          <a:xfrm>
            <a:off x="1745287" y="1256232"/>
            <a:ext cx="8709258" cy="4920731"/>
          </a:xfrm>
          <a:prstGeom prst="rect">
            <a:avLst/>
          </a:prstGeom>
          <a:noFill/>
        </p:spPr>
      </p:pic>
      <p:sp>
        <p:nvSpPr>
          <p:cNvPr id="4" name="Espace réservé du pied de page 3">
            <a:extLst>
              <a:ext uri="{FF2B5EF4-FFF2-40B4-BE49-F238E27FC236}">
                <a16:creationId xmlns:a16="http://schemas.microsoft.com/office/drawing/2014/main" id="{F2414F7F-149D-2580-9361-A8A78EE4B702}"/>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A159F3C-75EC-6F3C-8A73-8910293E3066}"/>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19</a:t>
            </a:fld>
            <a:endParaRPr lang="fr-FR"/>
          </a:p>
        </p:txBody>
      </p:sp>
    </p:spTree>
    <p:extLst>
      <p:ext uri="{BB962C8B-B14F-4D97-AF65-F5344CB8AC3E}">
        <p14:creationId xmlns:p14="http://schemas.microsoft.com/office/powerpoint/2010/main" val="202391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D225E-0370-47A1-B47A-7F357D5F80DE}"/>
              </a:ext>
            </a:extLst>
          </p:cNvPr>
          <p:cNvSpPr>
            <a:spLocks noGrp="1"/>
          </p:cNvSpPr>
          <p:nvPr>
            <p:ph type="title"/>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graphicFrame>
        <p:nvGraphicFramePr>
          <p:cNvPr id="4" name="Espace réservé du contenu 3">
            <a:extLst>
              <a:ext uri="{FF2B5EF4-FFF2-40B4-BE49-F238E27FC236}">
                <a16:creationId xmlns:a16="http://schemas.microsoft.com/office/drawing/2014/main" id="{ED8B1362-8147-56BF-B08C-A3925AEF63F1}"/>
              </a:ext>
            </a:extLst>
          </p:cNvPr>
          <p:cNvGraphicFramePr>
            <a:graphicFrameLocks noGrp="1"/>
          </p:cNvGraphicFramePr>
          <p:nvPr>
            <p:ph idx="4294967295"/>
            <p:extLst>
              <p:ext uri="{D42A27DB-BD31-4B8C-83A1-F6EECF244321}">
                <p14:modId xmlns:p14="http://schemas.microsoft.com/office/powerpoint/2010/main" val="1330320244"/>
              </p:ext>
            </p:extLst>
          </p:nvPr>
        </p:nvGraphicFramePr>
        <p:xfrm>
          <a:off x="2220532" y="1369938"/>
          <a:ext cx="6259702" cy="4118124"/>
        </p:xfrm>
        <a:graphic>
          <a:graphicData uri="http://schemas.openxmlformats.org/drawingml/2006/table">
            <a:tbl>
              <a:tblPr firstRow="1" bandRow="1">
                <a:tableStyleId>{5C22544A-7EE6-4342-B048-85BDC9FD1C3A}</a:tableStyleId>
              </a:tblPr>
              <a:tblGrid>
                <a:gridCol w="3129851">
                  <a:extLst>
                    <a:ext uri="{9D8B030D-6E8A-4147-A177-3AD203B41FA5}">
                      <a16:colId xmlns:a16="http://schemas.microsoft.com/office/drawing/2014/main" val="1954397857"/>
                    </a:ext>
                  </a:extLst>
                </a:gridCol>
                <a:gridCol w="3129851">
                  <a:extLst>
                    <a:ext uri="{9D8B030D-6E8A-4147-A177-3AD203B41FA5}">
                      <a16:colId xmlns:a16="http://schemas.microsoft.com/office/drawing/2014/main" val="684385141"/>
                    </a:ext>
                  </a:extLst>
                </a:gridCol>
              </a:tblGrid>
              <a:tr h="4118124">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800" b="1"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Day 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Welcome</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and 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Why</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wind</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energy</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Digital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Twin</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Overview</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Practical</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a:t>
                      </a:r>
                      <a:r>
                        <a:rPr kumimoji="0" lang="fr-FR" sz="1800" b="0" i="0" u="none" strike="noStrike" kern="1200" cap="none" spc="0" normalizeH="0" baseline="0" noProof="0" dirty="0" err="1">
                          <a:ln>
                            <a:noFill/>
                          </a:ln>
                          <a:solidFill>
                            <a:srgbClr val="028CC2"/>
                          </a:solidFill>
                          <a:effectLst/>
                          <a:uLnTx/>
                          <a:uFillTx/>
                          <a:latin typeface="Calibri" panose="020F0502020204030204" pitchFamily="34" charset="0"/>
                          <a:ea typeface="+mn-ea"/>
                          <a:cs typeface="Calibri" panose="020F0502020204030204" pitchFamily="34" charset="0"/>
                        </a:rPr>
                        <a:t>work</a:t>
                      </a: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 - Python: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Python introduction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Pandas introduction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Anomaly</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detection</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algn="ctr"/>
                      <a:endParaRPr lang="fr-F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Day 2:</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a:ln>
                            <a:noFill/>
                          </a:ln>
                          <a:solidFill>
                            <a:srgbClr val="028CC2"/>
                          </a:solidFill>
                          <a:effectLst/>
                          <a:uLnTx/>
                          <a:uFillTx/>
                          <a:latin typeface="Calibri" panose="020F0502020204030204" pitchFamily="34" charset="0"/>
                          <a:ea typeface="+mn-ea"/>
                          <a:cs typeface="Calibri" panose="020F0502020204030204" pitchFamily="34" charset="0"/>
                        </a:rPr>
                        <a:t>Neural network</a:t>
                      </a:r>
                      <a:endPar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Practical</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6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work</a:t>
                      </a:r>
                      <a:r>
                        <a:rPr kumimoji="0" lang="fr-FR" sz="16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p>
                    <a:p>
                      <a:pPr marL="1143000" marR="0" lvl="2"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TP – </a:t>
                      </a:r>
                      <a:r>
                        <a:rPr kumimoji="0" lang="fr-FR" sz="14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Anomaly</a:t>
                      </a:r>
                      <a:r>
                        <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rPr>
                        <a:t> </a:t>
                      </a:r>
                      <a:r>
                        <a:rPr kumimoji="0" lang="fr-FR" sz="1400" b="0" i="0" u="none" strike="noStrike" kern="1200" cap="none" spc="0" normalizeH="0" baseline="0" noProof="0" dirty="0" err="1">
                          <a:ln>
                            <a:noFill/>
                          </a:ln>
                          <a:solidFill>
                            <a:srgbClr val="F39200"/>
                          </a:solidFill>
                          <a:effectLst/>
                          <a:uLnTx/>
                          <a:uFillTx/>
                          <a:latin typeface="Calibri" panose="020F0502020204030204" pitchFamily="34" charset="0"/>
                          <a:ea typeface="+mn-ea"/>
                          <a:cs typeface="Calibri" panose="020F0502020204030204" pitchFamily="34" charset="0"/>
                        </a:rPr>
                        <a:t>detection</a:t>
                      </a:r>
                      <a:endParaRPr kumimoji="0" lang="fr-FR" sz="1400" b="0" i="0" u="none" strike="noStrike" kern="1200" cap="none" spc="0" normalizeH="0" baseline="0" noProof="0" dirty="0">
                        <a:ln>
                          <a:noFill/>
                        </a:ln>
                        <a:solidFill>
                          <a:srgbClr val="F39200"/>
                        </a:solidFill>
                        <a:effectLst/>
                        <a:uLnTx/>
                        <a:uFillTx/>
                        <a:latin typeface="Calibri" panose="020F0502020204030204" pitchFamily="34" charset="0"/>
                        <a:ea typeface="+mn-ea"/>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028CC2"/>
                          </a:solidFill>
                          <a:effectLst/>
                          <a:uLnTx/>
                          <a:uFillTx/>
                          <a:latin typeface="Calibri" panose="020F0502020204030204" pitchFamily="34" charset="0"/>
                          <a:ea typeface="+mn-ea"/>
                          <a:cs typeface="Calibri" panose="020F0502020204030204" pitchFamily="34" charset="0"/>
                        </a:rPr>
                        <a:t>Conclusion &amp; Question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449252"/>
                  </a:ext>
                </a:extLst>
              </a:tr>
            </a:tbl>
          </a:graphicData>
        </a:graphic>
      </p:graphicFrame>
      <p:sp>
        <p:nvSpPr>
          <p:cNvPr id="8" name="Espace réservé du pied de page 7">
            <a:extLst>
              <a:ext uri="{FF2B5EF4-FFF2-40B4-BE49-F238E27FC236}">
                <a16:creationId xmlns:a16="http://schemas.microsoft.com/office/drawing/2014/main" id="{63A8565E-AAF0-478C-92E1-6C234F33B42E}"/>
              </a:ext>
            </a:extLst>
          </p:cNvPr>
          <p:cNvSpPr>
            <a:spLocks noGrp="1"/>
          </p:cNvSpPr>
          <p:nvPr>
            <p:ph type="ftr" sz="quarter" idx="11"/>
          </p:nvPr>
        </p:nvSpPr>
        <p:spPr>
          <a:xfrm>
            <a:off x="966158" y="6356350"/>
            <a:ext cx="4384225" cy="365125"/>
          </a:xfrm>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9" name="Espace réservé du numéro de diapositive 8">
            <a:extLst>
              <a:ext uri="{FF2B5EF4-FFF2-40B4-BE49-F238E27FC236}">
                <a16:creationId xmlns:a16="http://schemas.microsoft.com/office/drawing/2014/main" id="{D0A12B81-3831-45F6-9A14-7E97D16A8B1C}"/>
              </a:ext>
            </a:extLst>
          </p:cNvPr>
          <p:cNvSpPr>
            <a:spLocks noGrp="1"/>
          </p:cNvSpPr>
          <p:nvPr>
            <p:ph type="sldNum" sz="quarter" idx="12"/>
          </p:nvPr>
        </p:nvSpPr>
        <p:spPr>
          <a:xfrm>
            <a:off x="384563" y="6331790"/>
            <a:ext cx="478079" cy="389686"/>
          </a:xfrm>
        </p:spPr>
        <p:txBody>
          <a:bodyPr/>
          <a:lstStyle/>
          <a:p>
            <a:fld id="{96B5E63F-FF75-4236-BB34-47D07F8E6B0C}" type="slidenum">
              <a:rPr lang="fr-FR" smtClean="0"/>
              <a:t>2</a:t>
            </a:fld>
            <a:endParaRPr lang="fr-FR" dirty="0"/>
          </a:p>
        </p:txBody>
      </p:sp>
    </p:spTree>
    <p:extLst>
      <p:ext uri="{BB962C8B-B14F-4D97-AF65-F5344CB8AC3E}">
        <p14:creationId xmlns:p14="http://schemas.microsoft.com/office/powerpoint/2010/main" val="1443833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EB2486-FF1D-B6A1-F52C-34E709D35C25}"/>
              </a:ext>
            </a:extLst>
          </p:cNvPr>
          <p:cNvSpPr>
            <a:spLocks noGrp="1"/>
          </p:cNvSpPr>
          <p:nvPr>
            <p:ph type="title"/>
          </p:nvPr>
        </p:nvSpPr>
        <p:spPr>
          <a:xfrm>
            <a:off x="355363" y="368223"/>
            <a:ext cx="9694491" cy="708537"/>
          </a:xfrm>
        </p:spPr>
        <p:txBody>
          <a:bodyPr anchor="ctr">
            <a:normAutofit/>
          </a:bodyPr>
          <a:lstStyle/>
          <a:p>
            <a:r>
              <a:rPr lang="fr-FR" dirty="0" err="1"/>
              <a:t>Why</a:t>
            </a:r>
            <a:r>
              <a:rPr lang="fr-FR" dirty="0"/>
              <a:t> </a:t>
            </a:r>
            <a:r>
              <a:rPr lang="fr-FR" dirty="0" err="1"/>
              <a:t>wind</a:t>
            </a:r>
            <a:r>
              <a:rPr lang="fr-FR" dirty="0"/>
              <a:t> </a:t>
            </a:r>
            <a:r>
              <a:rPr lang="fr-FR" dirty="0" err="1"/>
              <a:t>energy</a:t>
            </a:r>
            <a:r>
              <a:rPr lang="fr-FR" dirty="0"/>
              <a:t> ? – </a:t>
            </a:r>
            <a:r>
              <a:rPr lang="fr-FR" dirty="0" err="1"/>
              <a:t>DemoSATH</a:t>
            </a:r>
            <a:endParaRPr lang="fr-FR" dirty="0"/>
          </a:p>
        </p:txBody>
      </p:sp>
      <p:pic>
        <p:nvPicPr>
          <p:cNvPr id="6" name="Média en ligne 5" title="DemoSATH project recap 3">
            <a:hlinkClick r:id="" action="ppaction://media"/>
            <a:extLst>
              <a:ext uri="{FF2B5EF4-FFF2-40B4-BE49-F238E27FC236}">
                <a16:creationId xmlns:a16="http://schemas.microsoft.com/office/drawing/2014/main" id="{BAA5082B-F16B-18C9-A50F-08240F017ACF}"/>
              </a:ext>
            </a:extLst>
          </p:cNvPr>
          <p:cNvPicPr>
            <a:picLocks noRot="1" noChangeAspect="1"/>
          </p:cNvPicPr>
          <p:nvPr>
            <a:videoFile r:link="rId1"/>
          </p:nvPr>
        </p:nvPicPr>
        <p:blipFill>
          <a:blip r:embed="rId3"/>
          <a:stretch>
            <a:fillRect/>
          </a:stretch>
        </p:blipFill>
        <p:spPr>
          <a:xfrm>
            <a:off x="1745287" y="1256232"/>
            <a:ext cx="8709258" cy="4920731"/>
          </a:xfrm>
          <a:prstGeom prst="rect">
            <a:avLst/>
          </a:prstGeom>
          <a:noFill/>
        </p:spPr>
      </p:pic>
      <p:sp>
        <p:nvSpPr>
          <p:cNvPr id="4" name="Espace réservé du pied de page 3">
            <a:extLst>
              <a:ext uri="{FF2B5EF4-FFF2-40B4-BE49-F238E27FC236}">
                <a16:creationId xmlns:a16="http://schemas.microsoft.com/office/drawing/2014/main" id="{9D32C2B4-6356-726F-DC28-62382DB7E96E}"/>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8D1B47FA-E092-83DD-1459-595AA199F8FF}"/>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20</a:t>
            </a:fld>
            <a:endParaRPr lang="fr-FR"/>
          </a:p>
        </p:txBody>
      </p:sp>
    </p:spTree>
    <p:extLst>
      <p:ext uri="{BB962C8B-B14F-4D97-AF65-F5344CB8AC3E}">
        <p14:creationId xmlns:p14="http://schemas.microsoft.com/office/powerpoint/2010/main" val="162338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69D84-690F-DD16-6833-FD81499E9A39}"/>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en-GB" dirty="0"/>
              <a:t>Operation &amp; Maintenance</a:t>
            </a:r>
            <a:endParaRPr lang="fr-FR" dirty="0"/>
          </a:p>
        </p:txBody>
      </p:sp>
      <p:sp>
        <p:nvSpPr>
          <p:cNvPr id="4" name="Espace réservé du pied de page 3">
            <a:extLst>
              <a:ext uri="{FF2B5EF4-FFF2-40B4-BE49-F238E27FC236}">
                <a16:creationId xmlns:a16="http://schemas.microsoft.com/office/drawing/2014/main" id="{D527C603-2B80-5736-1BA6-F0A9B8025A17}"/>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F3B02D3-0291-8A2E-7F25-134649695CFB}"/>
              </a:ext>
            </a:extLst>
          </p:cNvPr>
          <p:cNvSpPr>
            <a:spLocks noGrp="1"/>
          </p:cNvSpPr>
          <p:nvPr>
            <p:ph type="sldNum" sz="quarter" idx="12"/>
          </p:nvPr>
        </p:nvSpPr>
        <p:spPr/>
        <p:txBody>
          <a:bodyPr/>
          <a:lstStyle/>
          <a:p>
            <a:fld id="{96B5E63F-FF75-4236-BB34-47D07F8E6B0C}" type="slidenum">
              <a:rPr lang="fr-FR" smtClean="0"/>
              <a:t>21</a:t>
            </a:fld>
            <a:endParaRPr lang="fr-FR"/>
          </a:p>
        </p:txBody>
      </p:sp>
      <p:graphicFrame>
        <p:nvGraphicFramePr>
          <p:cNvPr id="6" name="Chart 6">
            <a:extLst>
              <a:ext uri="{FF2B5EF4-FFF2-40B4-BE49-F238E27FC236}">
                <a16:creationId xmlns:a16="http://schemas.microsoft.com/office/drawing/2014/main" id="{60A9F1E5-EC1D-046C-12C3-75C06820546B}"/>
              </a:ext>
            </a:extLst>
          </p:cNvPr>
          <p:cNvGraphicFramePr>
            <a:graphicFrameLocks/>
          </p:cNvGraphicFramePr>
          <p:nvPr>
            <p:extLst>
              <p:ext uri="{D42A27DB-BD31-4B8C-83A1-F6EECF244321}">
                <p14:modId xmlns:p14="http://schemas.microsoft.com/office/powerpoint/2010/main" val="3893527290"/>
              </p:ext>
            </p:extLst>
          </p:nvPr>
        </p:nvGraphicFramePr>
        <p:xfrm>
          <a:off x="1445964" y="1884488"/>
          <a:ext cx="4622490" cy="40306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7">
            <a:extLst>
              <a:ext uri="{FF2B5EF4-FFF2-40B4-BE49-F238E27FC236}">
                <a16:creationId xmlns:a16="http://schemas.microsoft.com/office/drawing/2014/main" id="{F6CC2056-50AA-493B-4098-E05314F7D69F}"/>
              </a:ext>
            </a:extLst>
          </p:cNvPr>
          <p:cNvGraphicFramePr>
            <a:graphicFrameLocks/>
          </p:cNvGraphicFramePr>
          <p:nvPr>
            <p:extLst>
              <p:ext uri="{D42A27DB-BD31-4B8C-83A1-F6EECF244321}">
                <p14:modId xmlns:p14="http://schemas.microsoft.com/office/powerpoint/2010/main" val="4133857286"/>
              </p:ext>
            </p:extLst>
          </p:nvPr>
        </p:nvGraphicFramePr>
        <p:xfrm>
          <a:off x="6054476" y="1855574"/>
          <a:ext cx="4536504" cy="40884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8175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8A2CCE-3936-ACA0-9CA0-16D3BA78C3E7}"/>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Scientific </a:t>
            </a:r>
            <a:r>
              <a:rPr lang="fr-FR" dirty="0" err="1"/>
              <a:t>paradigm</a:t>
            </a:r>
            <a:endParaRPr lang="fr-FR" dirty="0"/>
          </a:p>
        </p:txBody>
      </p:sp>
      <p:sp>
        <p:nvSpPr>
          <p:cNvPr id="4" name="Espace réservé du pied de page 3">
            <a:extLst>
              <a:ext uri="{FF2B5EF4-FFF2-40B4-BE49-F238E27FC236}">
                <a16:creationId xmlns:a16="http://schemas.microsoft.com/office/drawing/2014/main" id="{E8BC7EB0-4B87-B6D6-9BD5-F315F33ECE1B}"/>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7CBF12C9-C724-DE35-6695-64693943D27B}"/>
              </a:ext>
            </a:extLst>
          </p:cNvPr>
          <p:cNvSpPr>
            <a:spLocks noGrp="1"/>
          </p:cNvSpPr>
          <p:nvPr>
            <p:ph type="sldNum" sz="quarter" idx="12"/>
          </p:nvPr>
        </p:nvSpPr>
        <p:spPr/>
        <p:txBody>
          <a:bodyPr/>
          <a:lstStyle/>
          <a:p>
            <a:fld id="{96B5E63F-FF75-4236-BB34-47D07F8E6B0C}" type="slidenum">
              <a:rPr lang="fr-FR" smtClean="0"/>
              <a:t>22</a:t>
            </a:fld>
            <a:endParaRPr lang="fr-FR"/>
          </a:p>
        </p:txBody>
      </p:sp>
      <p:pic>
        <p:nvPicPr>
          <p:cNvPr id="7" name="Image 6">
            <a:extLst>
              <a:ext uri="{FF2B5EF4-FFF2-40B4-BE49-F238E27FC236}">
                <a16:creationId xmlns:a16="http://schemas.microsoft.com/office/drawing/2014/main" id="{E8B00EA6-F127-C093-FAF7-F4BABC3F3ED9}"/>
              </a:ext>
            </a:extLst>
          </p:cNvPr>
          <p:cNvPicPr>
            <a:picLocks noChangeAspect="1"/>
          </p:cNvPicPr>
          <p:nvPr/>
        </p:nvPicPr>
        <p:blipFill>
          <a:blip r:embed="rId2"/>
          <a:stretch>
            <a:fillRect/>
          </a:stretch>
        </p:blipFill>
        <p:spPr>
          <a:xfrm>
            <a:off x="3216000" y="1899431"/>
            <a:ext cx="5760000" cy="3059139"/>
          </a:xfrm>
          <a:prstGeom prst="rect">
            <a:avLst/>
          </a:prstGeom>
        </p:spPr>
      </p:pic>
    </p:spTree>
    <p:extLst>
      <p:ext uri="{BB962C8B-B14F-4D97-AF65-F5344CB8AC3E}">
        <p14:creationId xmlns:p14="http://schemas.microsoft.com/office/powerpoint/2010/main" val="342070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C3078-9CA4-A8AE-ABD2-08D2D8DDF52D}"/>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Numerical</a:t>
            </a:r>
            <a:r>
              <a:rPr lang="fr-FR" dirty="0"/>
              <a:t> </a:t>
            </a:r>
            <a:r>
              <a:rPr lang="fr-FR" dirty="0" err="1"/>
              <a:t>modelling</a:t>
            </a:r>
            <a:endParaRPr lang="fr-FR" dirty="0"/>
          </a:p>
        </p:txBody>
      </p:sp>
      <p:sp>
        <p:nvSpPr>
          <p:cNvPr id="3" name="Espace réservé du contenu 2">
            <a:extLst>
              <a:ext uri="{FF2B5EF4-FFF2-40B4-BE49-F238E27FC236}">
                <a16:creationId xmlns:a16="http://schemas.microsoft.com/office/drawing/2014/main" id="{080E4293-25A5-64FD-22DB-28525E0BA448}"/>
              </a:ext>
            </a:extLst>
          </p:cNvPr>
          <p:cNvSpPr>
            <a:spLocks noGrp="1"/>
          </p:cNvSpPr>
          <p:nvPr>
            <p:ph idx="1"/>
          </p:nvPr>
        </p:nvSpPr>
        <p:spPr>
          <a:xfrm>
            <a:off x="355363" y="1256232"/>
            <a:ext cx="4250193" cy="4920731"/>
          </a:xfrm>
        </p:spPr>
        <p:txBody>
          <a:bodyPr>
            <a:normAutofit/>
          </a:bodyPr>
          <a:lstStyle/>
          <a:p>
            <a:pPr marL="0" indent="0">
              <a:buNone/>
            </a:pPr>
            <a:r>
              <a:rPr lang="en-US" b="1" dirty="0"/>
              <a:t>Why?</a:t>
            </a:r>
          </a:p>
          <a:p>
            <a:pPr marL="0" indent="0" algn="just">
              <a:buNone/>
            </a:pPr>
            <a:r>
              <a:rPr lang="en-US" dirty="0"/>
              <a:t>Lower wind cost of energy requires technology advancement through improved engineering capability founded on physics.</a:t>
            </a:r>
          </a:p>
          <a:p>
            <a:pPr marL="0" indent="0" algn="just">
              <a:buNone/>
            </a:pPr>
            <a:r>
              <a:rPr lang="en-US" b="1" dirty="0"/>
              <a:t>What?</a:t>
            </a:r>
          </a:p>
          <a:p>
            <a:pPr marL="0" indent="0" algn="just">
              <a:buNone/>
            </a:pPr>
            <a:r>
              <a:rPr lang="en-US" dirty="0"/>
              <a:t>Improved physics-based engineering design competence and software needed to advance wind energy technology.</a:t>
            </a:r>
          </a:p>
          <a:p>
            <a:pPr marL="0" indent="0" algn="just">
              <a:buNone/>
            </a:pPr>
            <a:r>
              <a:rPr lang="en-US" b="1" dirty="0"/>
              <a:t>How?</a:t>
            </a:r>
          </a:p>
          <a:p>
            <a:pPr marL="0" indent="0" algn="just">
              <a:buNone/>
            </a:pPr>
            <a:r>
              <a:rPr lang="en-US" dirty="0"/>
              <a:t>Use the knowledge, data, and results from broader wind research to improve physics-based engineering design competence and software.</a:t>
            </a:r>
          </a:p>
          <a:p>
            <a:pPr marL="0" indent="0">
              <a:buNone/>
            </a:pPr>
            <a:endParaRPr lang="fr-FR" dirty="0"/>
          </a:p>
        </p:txBody>
      </p:sp>
      <p:sp>
        <p:nvSpPr>
          <p:cNvPr id="4" name="Espace réservé du pied de page 3">
            <a:extLst>
              <a:ext uri="{FF2B5EF4-FFF2-40B4-BE49-F238E27FC236}">
                <a16:creationId xmlns:a16="http://schemas.microsoft.com/office/drawing/2014/main" id="{D0B6B9EA-5473-4898-B9A4-EA3DC6B135B6}"/>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0DB4C656-CA10-F0F8-D33E-47C00C2923F9}"/>
              </a:ext>
            </a:extLst>
          </p:cNvPr>
          <p:cNvSpPr>
            <a:spLocks noGrp="1"/>
          </p:cNvSpPr>
          <p:nvPr>
            <p:ph type="sldNum" sz="quarter" idx="12"/>
          </p:nvPr>
        </p:nvSpPr>
        <p:spPr/>
        <p:txBody>
          <a:bodyPr/>
          <a:lstStyle/>
          <a:p>
            <a:fld id="{96B5E63F-FF75-4236-BB34-47D07F8E6B0C}" type="slidenum">
              <a:rPr lang="fr-FR" smtClean="0"/>
              <a:t>23</a:t>
            </a:fld>
            <a:endParaRPr lang="fr-FR"/>
          </a:p>
        </p:txBody>
      </p:sp>
      <p:pic>
        <p:nvPicPr>
          <p:cNvPr id="7" name="Image 6">
            <a:extLst>
              <a:ext uri="{FF2B5EF4-FFF2-40B4-BE49-F238E27FC236}">
                <a16:creationId xmlns:a16="http://schemas.microsoft.com/office/drawing/2014/main" id="{6326A22D-DC35-928C-07B7-BB8E7AB46040}"/>
              </a:ext>
            </a:extLst>
          </p:cNvPr>
          <p:cNvPicPr>
            <a:picLocks noChangeAspect="1"/>
          </p:cNvPicPr>
          <p:nvPr/>
        </p:nvPicPr>
        <p:blipFill>
          <a:blip r:embed="rId2">
            <a:alphaModFix amt="70000"/>
          </a:blip>
          <a:stretch>
            <a:fillRect/>
          </a:stretch>
        </p:blipFill>
        <p:spPr>
          <a:xfrm>
            <a:off x="5491016" y="1484057"/>
            <a:ext cx="2159717" cy="1184498"/>
          </a:xfrm>
          <a:prstGeom prst="rect">
            <a:avLst/>
          </a:prstGeom>
        </p:spPr>
      </p:pic>
      <p:pic>
        <p:nvPicPr>
          <p:cNvPr id="9" name="Image 8">
            <a:extLst>
              <a:ext uri="{FF2B5EF4-FFF2-40B4-BE49-F238E27FC236}">
                <a16:creationId xmlns:a16="http://schemas.microsoft.com/office/drawing/2014/main" id="{11CD9236-6D58-F455-BDB6-B2EA6B000796}"/>
              </a:ext>
            </a:extLst>
          </p:cNvPr>
          <p:cNvPicPr>
            <a:picLocks noChangeAspect="1"/>
          </p:cNvPicPr>
          <p:nvPr/>
        </p:nvPicPr>
        <p:blipFill>
          <a:blip r:embed="rId3">
            <a:alphaModFix amt="70000"/>
          </a:blip>
          <a:stretch>
            <a:fillRect/>
          </a:stretch>
        </p:blipFill>
        <p:spPr>
          <a:xfrm>
            <a:off x="8670366" y="1422856"/>
            <a:ext cx="2163097" cy="1206645"/>
          </a:xfrm>
          <a:prstGeom prst="rect">
            <a:avLst/>
          </a:prstGeom>
        </p:spPr>
      </p:pic>
      <p:pic>
        <p:nvPicPr>
          <p:cNvPr id="13" name="Image 12">
            <a:extLst>
              <a:ext uri="{FF2B5EF4-FFF2-40B4-BE49-F238E27FC236}">
                <a16:creationId xmlns:a16="http://schemas.microsoft.com/office/drawing/2014/main" id="{A5CB22BA-D8D7-5894-37C4-E26C8D33B990}"/>
              </a:ext>
            </a:extLst>
          </p:cNvPr>
          <p:cNvPicPr>
            <a:picLocks noChangeAspect="1"/>
          </p:cNvPicPr>
          <p:nvPr/>
        </p:nvPicPr>
        <p:blipFill>
          <a:blip r:embed="rId4">
            <a:alphaModFix amt="70000"/>
          </a:blip>
          <a:stretch>
            <a:fillRect/>
          </a:stretch>
        </p:blipFill>
        <p:spPr>
          <a:xfrm>
            <a:off x="7150355" y="4810185"/>
            <a:ext cx="2163097" cy="1420238"/>
          </a:xfrm>
          <a:prstGeom prst="rect">
            <a:avLst/>
          </a:prstGeom>
        </p:spPr>
      </p:pic>
      <p:sp>
        <p:nvSpPr>
          <p:cNvPr id="6" name="Rectangle 5">
            <a:extLst>
              <a:ext uri="{FF2B5EF4-FFF2-40B4-BE49-F238E27FC236}">
                <a16:creationId xmlns:a16="http://schemas.microsoft.com/office/drawing/2014/main" id="{8C980497-F2BE-1077-B151-4DC9FEA6A363}"/>
              </a:ext>
            </a:extLst>
          </p:cNvPr>
          <p:cNvSpPr/>
          <p:nvPr/>
        </p:nvSpPr>
        <p:spPr>
          <a:xfrm>
            <a:off x="7080068" y="3099289"/>
            <a:ext cx="2303670"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Engineering Design </a:t>
            </a:r>
            <a:r>
              <a:rPr lang="fr-FR" dirty="0" err="1">
                <a:solidFill>
                  <a:schemeClr val="tx1"/>
                </a:solidFill>
              </a:rPr>
              <a:t>Competence</a:t>
            </a:r>
            <a:r>
              <a:rPr lang="fr-FR" dirty="0">
                <a:solidFill>
                  <a:schemeClr val="tx1"/>
                </a:solidFill>
              </a:rPr>
              <a:t> and </a:t>
            </a:r>
            <a:r>
              <a:rPr lang="fr-FR" dirty="0" err="1">
                <a:solidFill>
                  <a:schemeClr val="tx1"/>
                </a:solidFill>
              </a:rPr>
              <a:t>Models</a:t>
            </a:r>
            <a:endParaRPr lang="fr-FR" dirty="0">
              <a:solidFill>
                <a:schemeClr val="tx1"/>
              </a:solidFill>
            </a:endParaRPr>
          </a:p>
        </p:txBody>
      </p:sp>
      <p:sp>
        <p:nvSpPr>
          <p:cNvPr id="8" name="Flèche : double flèche horizontale 7">
            <a:extLst>
              <a:ext uri="{FF2B5EF4-FFF2-40B4-BE49-F238E27FC236}">
                <a16:creationId xmlns:a16="http://schemas.microsoft.com/office/drawing/2014/main" id="{1793F6F8-D29A-29ED-5DCB-9A81D4C91931}"/>
              </a:ext>
            </a:extLst>
          </p:cNvPr>
          <p:cNvSpPr/>
          <p:nvPr/>
        </p:nvSpPr>
        <p:spPr>
          <a:xfrm>
            <a:off x="7792121" y="1903873"/>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ouble flèche horizontale 9">
            <a:extLst>
              <a:ext uri="{FF2B5EF4-FFF2-40B4-BE49-F238E27FC236}">
                <a16:creationId xmlns:a16="http://schemas.microsoft.com/office/drawing/2014/main" id="{EA76A107-4DE1-4892-DD63-700FD75A64C2}"/>
              </a:ext>
            </a:extLst>
          </p:cNvPr>
          <p:cNvSpPr/>
          <p:nvPr/>
        </p:nvSpPr>
        <p:spPr>
          <a:xfrm rot="2634699">
            <a:off x="6202445" y="2903420"/>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ouble flèche horizontale 10">
            <a:extLst>
              <a:ext uri="{FF2B5EF4-FFF2-40B4-BE49-F238E27FC236}">
                <a16:creationId xmlns:a16="http://schemas.microsoft.com/office/drawing/2014/main" id="{C6373A29-B253-4BF6-E29C-0C051362CEBA}"/>
              </a:ext>
            </a:extLst>
          </p:cNvPr>
          <p:cNvSpPr/>
          <p:nvPr/>
        </p:nvSpPr>
        <p:spPr>
          <a:xfrm rot="7936943">
            <a:off x="9514939" y="2866538"/>
            <a:ext cx="736857" cy="344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bas 11">
            <a:extLst>
              <a:ext uri="{FF2B5EF4-FFF2-40B4-BE49-F238E27FC236}">
                <a16:creationId xmlns:a16="http://schemas.microsoft.com/office/drawing/2014/main" id="{2121D7F5-2366-4398-E35B-7BD7C27B46F1}"/>
              </a:ext>
            </a:extLst>
          </p:cNvPr>
          <p:cNvSpPr/>
          <p:nvPr/>
        </p:nvSpPr>
        <p:spPr>
          <a:xfrm>
            <a:off x="8012671" y="4067948"/>
            <a:ext cx="438463" cy="687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98A7BEC6-CA1E-3096-2F6C-990930E216E1}"/>
              </a:ext>
            </a:extLst>
          </p:cNvPr>
          <p:cNvSpPr txBox="1"/>
          <p:nvPr/>
        </p:nvSpPr>
        <p:spPr>
          <a:xfrm>
            <a:off x="5872605" y="1740513"/>
            <a:ext cx="1396536" cy="646331"/>
          </a:xfrm>
          <a:prstGeom prst="rect">
            <a:avLst/>
          </a:prstGeom>
          <a:noFill/>
        </p:spPr>
        <p:txBody>
          <a:bodyPr wrap="none" rtlCol="0">
            <a:spAutoFit/>
          </a:bodyPr>
          <a:lstStyle/>
          <a:p>
            <a:pPr algn="ctr"/>
            <a:r>
              <a:rPr lang="fr-FR" dirty="0" err="1"/>
              <a:t>Physic-Based</a:t>
            </a:r>
            <a:endParaRPr lang="fr-FR" dirty="0"/>
          </a:p>
          <a:p>
            <a:pPr algn="ctr"/>
            <a:r>
              <a:rPr lang="fr-FR" dirty="0" err="1"/>
              <a:t>Knowledge</a:t>
            </a:r>
            <a:endParaRPr lang="fr-FR" dirty="0"/>
          </a:p>
        </p:txBody>
      </p:sp>
      <p:sp>
        <p:nvSpPr>
          <p:cNvPr id="15" name="ZoneTexte 14">
            <a:extLst>
              <a:ext uri="{FF2B5EF4-FFF2-40B4-BE49-F238E27FC236}">
                <a16:creationId xmlns:a16="http://schemas.microsoft.com/office/drawing/2014/main" id="{813D004E-260A-FE19-D47A-8EF0ABC636E1}"/>
              </a:ext>
            </a:extLst>
          </p:cNvPr>
          <p:cNvSpPr txBox="1"/>
          <p:nvPr/>
        </p:nvSpPr>
        <p:spPr>
          <a:xfrm>
            <a:off x="9138254" y="1704517"/>
            <a:ext cx="1227324" cy="646331"/>
          </a:xfrm>
          <a:prstGeom prst="rect">
            <a:avLst/>
          </a:prstGeom>
          <a:noFill/>
        </p:spPr>
        <p:txBody>
          <a:bodyPr wrap="none" rtlCol="0">
            <a:spAutoFit/>
          </a:bodyPr>
          <a:lstStyle/>
          <a:p>
            <a:pPr algn="ctr"/>
            <a:r>
              <a:rPr lang="fr-FR" dirty="0"/>
              <a:t>Real-World</a:t>
            </a:r>
          </a:p>
          <a:p>
            <a:pPr algn="ctr"/>
            <a:r>
              <a:rPr lang="fr-FR" dirty="0"/>
              <a:t>Data</a:t>
            </a:r>
          </a:p>
        </p:txBody>
      </p:sp>
      <p:sp>
        <p:nvSpPr>
          <p:cNvPr id="16" name="ZoneTexte 15">
            <a:extLst>
              <a:ext uri="{FF2B5EF4-FFF2-40B4-BE49-F238E27FC236}">
                <a16:creationId xmlns:a16="http://schemas.microsoft.com/office/drawing/2014/main" id="{8CECB477-5139-74DC-1934-075AF469915E}"/>
              </a:ext>
            </a:extLst>
          </p:cNvPr>
          <p:cNvSpPr txBox="1"/>
          <p:nvPr/>
        </p:nvSpPr>
        <p:spPr>
          <a:xfrm>
            <a:off x="7400683" y="4953857"/>
            <a:ext cx="1662443" cy="1200329"/>
          </a:xfrm>
          <a:prstGeom prst="rect">
            <a:avLst/>
          </a:prstGeom>
          <a:noFill/>
        </p:spPr>
        <p:txBody>
          <a:bodyPr wrap="none" rtlCol="0">
            <a:spAutoFit/>
          </a:bodyPr>
          <a:lstStyle/>
          <a:p>
            <a:pPr algn="ctr"/>
            <a:r>
              <a:rPr lang="fr-FR" dirty="0"/>
              <a:t>Advanced Wind</a:t>
            </a:r>
          </a:p>
          <a:p>
            <a:pPr algn="ctr"/>
            <a:r>
              <a:rPr lang="fr-FR" dirty="0"/>
              <a:t>Energy</a:t>
            </a:r>
          </a:p>
          <a:p>
            <a:pPr algn="ctr"/>
            <a:r>
              <a:rPr lang="fr-FR" dirty="0" err="1"/>
              <a:t>Technology</a:t>
            </a:r>
            <a:r>
              <a:rPr lang="fr-FR" dirty="0"/>
              <a:t> at </a:t>
            </a:r>
          </a:p>
          <a:p>
            <a:pPr algn="ctr"/>
            <a:r>
              <a:rPr lang="fr-FR" dirty="0" err="1"/>
              <a:t>Lower</a:t>
            </a:r>
            <a:r>
              <a:rPr lang="fr-FR" dirty="0"/>
              <a:t> </a:t>
            </a:r>
            <a:r>
              <a:rPr lang="fr-FR" dirty="0" err="1"/>
              <a:t>Cost</a:t>
            </a:r>
            <a:endParaRPr lang="fr-FR" dirty="0"/>
          </a:p>
        </p:txBody>
      </p:sp>
    </p:spTree>
    <p:extLst>
      <p:ext uri="{BB962C8B-B14F-4D97-AF65-F5344CB8AC3E}">
        <p14:creationId xmlns:p14="http://schemas.microsoft.com/office/powerpoint/2010/main" val="2156914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5D2C52-CD01-E978-4429-367D12C9A164}"/>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Numerical</a:t>
            </a:r>
            <a:r>
              <a:rPr lang="fr-FR" dirty="0"/>
              <a:t> </a:t>
            </a:r>
            <a:r>
              <a:rPr lang="fr-FR" dirty="0" err="1"/>
              <a:t>Modelling</a:t>
            </a:r>
            <a:endParaRPr lang="fr-FR" dirty="0"/>
          </a:p>
        </p:txBody>
      </p:sp>
      <p:sp>
        <p:nvSpPr>
          <p:cNvPr id="3" name="Espace réservé du contenu 2">
            <a:extLst>
              <a:ext uri="{FF2B5EF4-FFF2-40B4-BE49-F238E27FC236}">
                <a16:creationId xmlns:a16="http://schemas.microsoft.com/office/drawing/2014/main" id="{3987242A-7007-14BD-D659-5A4DF6AF444B}"/>
              </a:ext>
            </a:extLst>
          </p:cNvPr>
          <p:cNvSpPr>
            <a:spLocks noGrp="1"/>
          </p:cNvSpPr>
          <p:nvPr>
            <p:ph idx="1"/>
          </p:nvPr>
        </p:nvSpPr>
        <p:spPr/>
        <p:txBody>
          <a:bodyPr/>
          <a:lstStyle/>
          <a:p>
            <a:pPr marL="0" indent="0">
              <a:buNone/>
            </a:pPr>
            <a:r>
              <a:rPr lang="en-US" b="1" dirty="0"/>
              <a:t>Coupling Between Fluids, Structures, and Controls</a:t>
            </a:r>
          </a:p>
          <a:p>
            <a:endParaRPr lang="fr-FR" dirty="0"/>
          </a:p>
        </p:txBody>
      </p:sp>
      <p:sp>
        <p:nvSpPr>
          <p:cNvPr id="4" name="Espace réservé du pied de page 3">
            <a:extLst>
              <a:ext uri="{FF2B5EF4-FFF2-40B4-BE49-F238E27FC236}">
                <a16:creationId xmlns:a16="http://schemas.microsoft.com/office/drawing/2014/main" id="{93B88A9B-3DF7-8C12-4697-6381FFA6A0E8}"/>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F422EB5F-5074-BA73-4868-0C9398A604C7}"/>
              </a:ext>
            </a:extLst>
          </p:cNvPr>
          <p:cNvSpPr>
            <a:spLocks noGrp="1"/>
          </p:cNvSpPr>
          <p:nvPr>
            <p:ph type="sldNum" sz="quarter" idx="12"/>
          </p:nvPr>
        </p:nvSpPr>
        <p:spPr/>
        <p:txBody>
          <a:bodyPr/>
          <a:lstStyle/>
          <a:p>
            <a:fld id="{96B5E63F-FF75-4236-BB34-47D07F8E6B0C}" type="slidenum">
              <a:rPr lang="fr-FR" smtClean="0"/>
              <a:t>24</a:t>
            </a:fld>
            <a:endParaRPr lang="fr-FR"/>
          </a:p>
        </p:txBody>
      </p:sp>
      <p:pic>
        <p:nvPicPr>
          <p:cNvPr id="6" name="Image 5">
            <a:extLst>
              <a:ext uri="{FF2B5EF4-FFF2-40B4-BE49-F238E27FC236}">
                <a16:creationId xmlns:a16="http://schemas.microsoft.com/office/drawing/2014/main" id="{3287B393-0D3A-41B8-8C6D-748D5ADE7570}"/>
              </a:ext>
            </a:extLst>
          </p:cNvPr>
          <p:cNvPicPr>
            <a:picLocks noChangeAspect="1"/>
          </p:cNvPicPr>
          <p:nvPr/>
        </p:nvPicPr>
        <p:blipFill>
          <a:blip r:embed="rId2"/>
          <a:stretch>
            <a:fillRect/>
          </a:stretch>
        </p:blipFill>
        <p:spPr>
          <a:xfrm>
            <a:off x="366132" y="1791481"/>
            <a:ext cx="2513887" cy="1812664"/>
          </a:xfrm>
          <a:prstGeom prst="rect">
            <a:avLst/>
          </a:prstGeom>
        </p:spPr>
      </p:pic>
      <p:pic>
        <p:nvPicPr>
          <p:cNvPr id="7" name="Image 6">
            <a:extLst>
              <a:ext uri="{FF2B5EF4-FFF2-40B4-BE49-F238E27FC236}">
                <a16:creationId xmlns:a16="http://schemas.microsoft.com/office/drawing/2014/main" id="{5B687EB6-8F3B-4F4B-993E-2871601B9C97}"/>
              </a:ext>
            </a:extLst>
          </p:cNvPr>
          <p:cNvPicPr>
            <a:picLocks noChangeAspect="1"/>
          </p:cNvPicPr>
          <p:nvPr/>
        </p:nvPicPr>
        <p:blipFill>
          <a:blip r:embed="rId3"/>
          <a:stretch>
            <a:fillRect/>
          </a:stretch>
        </p:blipFill>
        <p:spPr>
          <a:xfrm>
            <a:off x="8747179" y="4264605"/>
            <a:ext cx="3078688" cy="1821216"/>
          </a:xfrm>
          <a:prstGeom prst="rect">
            <a:avLst/>
          </a:prstGeom>
        </p:spPr>
      </p:pic>
      <p:pic>
        <p:nvPicPr>
          <p:cNvPr id="8" name="Image 7">
            <a:extLst>
              <a:ext uri="{FF2B5EF4-FFF2-40B4-BE49-F238E27FC236}">
                <a16:creationId xmlns:a16="http://schemas.microsoft.com/office/drawing/2014/main" id="{01C21FF2-D4B6-448E-8B1A-A49175485FC8}"/>
              </a:ext>
            </a:extLst>
          </p:cNvPr>
          <p:cNvPicPr>
            <a:picLocks noChangeAspect="1"/>
          </p:cNvPicPr>
          <p:nvPr/>
        </p:nvPicPr>
        <p:blipFill>
          <a:blip r:embed="rId4"/>
          <a:stretch>
            <a:fillRect/>
          </a:stretch>
        </p:blipFill>
        <p:spPr>
          <a:xfrm>
            <a:off x="8226675" y="1618430"/>
            <a:ext cx="3033886" cy="1755942"/>
          </a:xfrm>
          <a:prstGeom prst="rect">
            <a:avLst/>
          </a:prstGeom>
        </p:spPr>
      </p:pic>
      <p:pic>
        <p:nvPicPr>
          <p:cNvPr id="9" name="Image 8">
            <a:extLst>
              <a:ext uri="{FF2B5EF4-FFF2-40B4-BE49-F238E27FC236}">
                <a16:creationId xmlns:a16="http://schemas.microsoft.com/office/drawing/2014/main" id="{E3643804-6DB8-420E-9B97-B43A17F98B1F}"/>
              </a:ext>
            </a:extLst>
          </p:cNvPr>
          <p:cNvPicPr>
            <a:picLocks noChangeAspect="1"/>
          </p:cNvPicPr>
          <p:nvPr/>
        </p:nvPicPr>
        <p:blipFill>
          <a:blip r:embed="rId5"/>
          <a:stretch>
            <a:fillRect/>
          </a:stretch>
        </p:blipFill>
        <p:spPr>
          <a:xfrm>
            <a:off x="1427819" y="4618454"/>
            <a:ext cx="821918" cy="1579909"/>
          </a:xfrm>
          <a:prstGeom prst="rect">
            <a:avLst/>
          </a:prstGeom>
        </p:spPr>
      </p:pic>
      <p:pic>
        <p:nvPicPr>
          <p:cNvPr id="10" name="Image 9">
            <a:extLst>
              <a:ext uri="{FF2B5EF4-FFF2-40B4-BE49-F238E27FC236}">
                <a16:creationId xmlns:a16="http://schemas.microsoft.com/office/drawing/2014/main" id="{0CC7E491-B4AB-4296-B997-7E42B835DF7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64554" y="2496401"/>
            <a:ext cx="3305834" cy="33058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ZoneTexte 18">
            <a:extLst>
              <a:ext uri="{FF2B5EF4-FFF2-40B4-BE49-F238E27FC236}">
                <a16:creationId xmlns:a16="http://schemas.microsoft.com/office/drawing/2014/main" id="{AFB98C1F-22E1-4D08-BEBE-03B72E2DC2F7}"/>
              </a:ext>
            </a:extLst>
          </p:cNvPr>
          <p:cNvSpPr txBox="1"/>
          <p:nvPr/>
        </p:nvSpPr>
        <p:spPr>
          <a:xfrm>
            <a:off x="865752" y="3684673"/>
            <a:ext cx="1514645"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Aerodynamics</a:t>
            </a:r>
          </a:p>
        </p:txBody>
      </p:sp>
      <p:sp>
        <p:nvSpPr>
          <p:cNvPr id="12" name="ZoneTexte 19">
            <a:extLst>
              <a:ext uri="{FF2B5EF4-FFF2-40B4-BE49-F238E27FC236}">
                <a16:creationId xmlns:a16="http://schemas.microsoft.com/office/drawing/2014/main" id="{9239DF0D-6937-4E28-9927-6B96DF81B7BC}"/>
              </a:ext>
            </a:extLst>
          </p:cNvPr>
          <p:cNvSpPr txBox="1"/>
          <p:nvPr/>
        </p:nvSpPr>
        <p:spPr>
          <a:xfrm>
            <a:off x="1264646" y="4134533"/>
            <a:ext cx="1148263"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Structures</a:t>
            </a:r>
          </a:p>
        </p:txBody>
      </p:sp>
      <p:sp>
        <p:nvSpPr>
          <p:cNvPr id="13" name="ZoneTexte 20">
            <a:extLst>
              <a:ext uri="{FF2B5EF4-FFF2-40B4-BE49-F238E27FC236}">
                <a16:creationId xmlns:a16="http://schemas.microsoft.com/office/drawing/2014/main" id="{5C10EFA4-ADF9-4171-B682-103C0FB06495}"/>
              </a:ext>
            </a:extLst>
          </p:cNvPr>
          <p:cNvSpPr txBox="1"/>
          <p:nvPr/>
        </p:nvSpPr>
        <p:spPr>
          <a:xfrm>
            <a:off x="9259863" y="3374372"/>
            <a:ext cx="967509"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Controls</a:t>
            </a:r>
          </a:p>
        </p:txBody>
      </p:sp>
      <p:sp>
        <p:nvSpPr>
          <p:cNvPr id="14" name="ZoneTexte 21">
            <a:extLst>
              <a:ext uri="{FF2B5EF4-FFF2-40B4-BE49-F238E27FC236}">
                <a16:creationId xmlns:a16="http://schemas.microsoft.com/office/drawing/2014/main" id="{AD215810-798D-456B-8EA3-AA0618A99398}"/>
              </a:ext>
            </a:extLst>
          </p:cNvPr>
          <p:cNvSpPr txBox="1"/>
          <p:nvPr/>
        </p:nvSpPr>
        <p:spPr>
          <a:xfrm>
            <a:off x="9597285" y="3820247"/>
            <a:ext cx="1633781"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Hydrodynamics</a:t>
            </a:r>
          </a:p>
        </p:txBody>
      </p:sp>
      <p:sp>
        <p:nvSpPr>
          <p:cNvPr id="15" name="Flèche : droite 14">
            <a:extLst>
              <a:ext uri="{FF2B5EF4-FFF2-40B4-BE49-F238E27FC236}">
                <a16:creationId xmlns:a16="http://schemas.microsoft.com/office/drawing/2014/main" id="{DD8C3D18-6B45-4D13-BCD2-19801A122D76}"/>
              </a:ext>
            </a:extLst>
          </p:cNvPr>
          <p:cNvSpPr/>
          <p:nvPr/>
        </p:nvSpPr>
        <p:spPr>
          <a:xfrm rot="892939">
            <a:off x="3098482" y="3339773"/>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6" name="Flèche : droite 15">
            <a:extLst>
              <a:ext uri="{FF2B5EF4-FFF2-40B4-BE49-F238E27FC236}">
                <a16:creationId xmlns:a16="http://schemas.microsoft.com/office/drawing/2014/main" id="{8215DC47-9DAF-49F4-B8B5-A5F6DDECE26E}"/>
              </a:ext>
            </a:extLst>
          </p:cNvPr>
          <p:cNvSpPr/>
          <p:nvPr/>
        </p:nvSpPr>
        <p:spPr>
          <a:xfrm rot="19836166">
            <a:off x="2760883" y="4783886"/>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7" name="Flèche : droite 16">
            <a:extLst>
              <a:ext uri="{FF2B5EF4-FFF2-40B4-BE49-F238E27FC236}">
                <a16:creationId xmlns:a16="http://schemas.microsoft.com/office/drawing/2014/main" id="{C92307DB-0B9F-4A13-8D05-A375951F8FB1}"/>
              </a:ext>
            </a:extLst>
          </p:cNvPr>
          <p:cNvSpPr/>
          <p:nvPr/>
        </p:nvSpPr>
        <p:spPr>
          <a:xfrm rot="8879092">
            <a:off x="7397292" y="2902419"/>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8" name="Flèche : droite 17">
            <a:extLst>
              <a:ext uri="{FF2B5EF4-FFF2-40B4-BE49-F238E27FC236}">
                <a16:creationId xmlns:a16="http://schemas.microsoft.com/office/drawing/2014/main" id="{9E398522-408E-43C1-8DB3-FD60F05FD97D}"/>
              </a:ext>
            </a:extLst>
          </p:cNvPr>
          <p:cNvSpPr/>
          <p:nvPr/>
        </p:nvSpPr>
        <p:spPr>
          <a:xfrm rot="12352341">
            <a:off x="7653315" y="4224474"/>
            <a:ext cx="864000" cy="360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Tree>
    <p:extLst>
      <p:ext uri="{BB962C8B-B14F-4D97-AF65-F5344CB8AC3E}">
        <p14:creationId xmlns:p14="http://schemas.microsoft.com/office/powerpoint/2010/main" val="3297860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652EC5-2774-F692-2B43-523BCE0301D9}"/>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What</a:t>
            </a:r>
            <a:r>
              <a:rPr lang="fr-FR" dirty="0"/>
              <a:t> do </a:t>
            </a:r>
            <a:r>
              <a:rPr lang="fr-FR" dirty="0" err="1"/>
              <a:t>you</a:t>
            </a:r>
            <a:r>
              <a:rPr lang="fr-FR" dirty="0"/>
              <a:t> </a:t>
            </a:r>
            <a:r>
              <a:rPr lang="fr-FR" dirty="0" err="1"/>
              <a:t>think</a:t>
            </a:r>
            <a:endParaRPr lang="fr-FR" dirty="0"/>
          </a:p>
        </p:txBody>
      </p:sp>
      <p:sp>
        <p:nvSpPr>
          <p:cNvPr id="3" name="Espace réservé du contenu 2">
            <a:extLst>
              <a:ext uri="{FF2B5EF4-FFF2-40B4-BE49-F238E27FC236}">
                <a16:creationId xmlns:a16="http://schemas.microsoft.com/office/drawing/2014/main" id="{F7D9A566-B697-19C7-4483-521E45006EFB}"/>
              </a:ext>
            </a:extLst>
          </p:cNvPr>
          <p:cNvSpPr>
            <a:spLocks noGrp="1"/>
          </p:cNvSpPr>
          <p:nvPr>
            <p:ph idx="1"/>
          </p:nvPr>
        </p:nvSpPr>
        <p:spPr>
          <a:xfrm>
            <a:off x="355363" y="1256232"/>
            <a:ext cx="7491060" cy="4920731"/>
          </a:xfrm>
        </p:spPr>
        <p:txBody>
          <a:bodyPr>
            <a:normAutofit/>
          </a:bodyPr>
          <a:lstStyle/>
          <a:p>
            <a:pPr marL="0" indent="0">
              <a:buNone/>
            </a:pPr>
            <a:r>
              <a:rPr lang="en-US" b="1" dirty="0"/>
              <a:t>What is a Digital Twin ? (For you)</a:t>
            </a:r>
          </a:p>
          <a:p>
            <a:pPr marL="0" indent="0">
              <a:buNone/>
            </a:pPr>
            <a:r>
              <a:rPr lang="en-US" dirty="0"/>
              <a:t>An online survey:  </a:t>
            </a:r>
            <a:r>
              <a:rPr lang="en-US" dirty="0">
                <a:hlinkClick r:id="rId2"/>
              </a:rPr>
              <a:t>https://forms.gle/QMrxHDSeP187mjAS8</a:t>
            </a:r>
            <a:endParaRPr lang="en-US" dirty="0"/>
          </a:p>
          <a:p>
            <a:pPr marL="0" indent="0">
              <a:buNone/>
            </a:pPr>
            <a:endParaRPr lang="en-US" dirty="0">
              <a:effectLst>
                <a:outerShdw blurRad="38100" dist="38100" dir="2700000" algn="tl">
                  <a:srgbClr val="000000">
                    <a:alpha val="43137"/>
                  </a:srgbClr>
                </a:outerShdw>
              </a:effectLst>
            </a:endParaRPr>
          </a:p>
          <a:p>
            <a:pPr marL="0" indent="0">
              <a:buNone/>
            </a:pPr>
            <a:r>
              <a:rPr lang="en-US" dirty="0">
                <a:effectLst>
                  <a:outerShdw blurRad="38100" dist="38100" dir="2700000" algn="tl">
                    <a:srgbClr val="000000">
                      <a:alpha val="43137"/>
                    </a:srgbClr>
                  </a:outerShdw>
                </a:effectLst>
              </a:rPr>
              <a:t>Possible responses:</a:t>
            </a:r>
          </a:p>
          <a:p>
            <a:r>
              <a:rPr lang="fr-FR" dirty="0"/>
              <a:t>A </a:t>
            </a:r>
            <a:r>
              <a:rPr lang="fr-FR" dirty="0" err="1"/>
              <a:t>fully</a:t>
            </a:r>
            <a:r>
              <a:rPr lang="fr-FR" dirty="0"/>
              <a:t> </a:t>
            </a:r>
            <a:r>
              <a:rPr lang="fr-FR" dirty="0" err="1"/>
              <a:t>defined</a:t>
            </a:r>
            <a:r>
              <a:rPr lang="fr-FR" dirty="0"/>
              <a:t> model, able to </a:t>
            </a:r>
            <a:r>
              <a:rPr lang="fr-FR" dirty="0" err="1"/>
              <a:t>simulate</a:t>
            </a:r>
            <a:r>
              <a:rPr lang="fr-FR" dirty="0"/>
              <a:t> the full </a:t>
            </a:r>
            <a:r>
              <a:rPr lang="fr-FR" dirty="0" err="1"/>
              <a:t>behavior</a:t>
            </a:r>
            <a:r>
              <a:rPr lang="fr-FR" dirty="0"/>
              <a:t> of an asset</a:t>
            </a:r>
          </a:p>
          <a:p>
            <a:r>
              <a:rPr lang="fr-FR" dirty="0"/>
              <a:t>A model </a:t>
            </a:r>
            <a:r>
              <a:rPr lang="fr-FR" dirty="0" err="1"/>
              <a:t>similar</a:t>
            </a:r>
            <a:r>
              <a:rPr lang="fr-FR" dirty="0"/>
              <a:t> to a real system </a:t>
            </a:r>
            <a:r>
              <a:rPr lang="fr-FR" dirty="0" err="1"/>
              <a:t>that</a:t>
            </a:r>
            <a:r>
              <a:rPr lang="fr-FR" dirty="0"/>
              <a:t> </a:t>
            </a:r>
            <a:r>
              <a:rPr lang="fr-FR" dirty="0" err="1"/>
              <a:t>receives</a:t>
            </a:r>
            <a:r>
              <a:rPr lang="fr-FR" dirty="0"/>
              <a:t> data </a:t>
            </a:r>
            <a:r>
              <a:rPr lang="fr-FR" dirty="0" err="1"/>
              <a:t>from</a:t>
            </a:r>
            <a:r>
              <a:rPr lang="fr-FR" dirty="0"/>
              <a:t> </a:t>
            </a:r>
            <a:r>
              <a:rPr lang="fr-FR" dirty="0" err="1"/>
              <a:t>sensors</a:t>
            </a:r>
            <a:r>
              <a:rPr lang="fr-FR" dirty="0"/>
              <a:t> on the real asset</a:t>
            </a:r>
          </a:p>
          <a:p>
            <a:r>
              <a:rPr lang="fr-FR" dirty="0"/>
              <a:t>A 3D model</a:t>
            </a:r>
          </a:p>
          <a:p>
            <a:r>
              <a:rPr lang="fr-FR" dirty="0"/>
              <a:t>Simulation of a </a:t>
            </a:r>
            <a:r>
              <a:rPr lang="fr-FR" dirty="0" err="1"/>
              <a:t>manufacturing</a:t>
            </a:r>
            <a:r>
              <a:rPr lang="fr-FR" dirty="0"/>
              <a:t> asset</a:t>
            </a:r>
          </a:p>
          <a:p>
            <a:r>
              <a:rPr lang="fr-FR" dirty="0"/>
              <a:t>A </a:t>
            </a:r>
            <a:r>
              <a:rPr lang="fr-FR" dirty="0" err="1"/>
              <a:t>moving</a:t>
            </a:r>
            <a:r>
              <a:rPr lang="fr-FR" dirty="0"/>
              <a:t> model</a:t>
            </a:r>
          </a:p>
          <a:p>
            <a:r>
              <a:rPr lang="fr-FR" dirty="0"/>
              <a:t>All of the </a:t>
            </a:r>
            <a:r>
              <a:rPr lang="fr-FR" dirty="0" err="1"/>
              <a:t>above</a:t>
            </a:r>
            <a:endParaRPr lang="fr-FR" dirty="0"/>
          </a:p>
          <a:p>
            <a:r>
              <a:rPr lang="fr-FR" dirty="0"/>
              <a:t>I </a:t>
            </a:r>
            <a:r>
              <a:rPr lang="fr-FR" dirty="0" err="1"/>
              <a:t>don’t</a:t>
            </a:r>
            <a:r>
              <a:rPr lang="fr-FR" dirty="0"/>
              <a:t> know</a:t>
            </a:r>
          </a:p>
        </p:txBody>
      </p:sp>
      <p:sp>
        <p:nvSpPr>
          <p:cNvPr id="4" name="Espace réservé du pied de page 3">
            <a:extLst>
              <a:ext uri="{FF2B5EF4-FFF2-40B4-BE49-F238E27FC236}">
                <a16:creationId xmlns:a16="http://schemas.microsoft.com/office/drawing/2014/main" id="{2EFB0690-5B50-1C17-521F-A6A7DBDE55A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9EF6500-EA37-FC98-3161-E2384CFA7884}"/>
              </a:ext>
            </a:extLst>
          </p:cNvPr>
          <p:cNvSpPr>
            <a:spLocks noGrp="1"/>
          </p:cNvSpPr>
          <p:nvPr>
            <p:ph type="sldNum" sz="quarter" idx="12"/>
          </p:nvPr>
        </p:nvSpPr>
        <p:spPr/>
        <p:txBody>
          <a:bodyPr/>
          <a:lstStyle/>
          <a:p>
            <a:fld id="{96B5E63F-FF75-4236-BB34-47D07F8E6B0C}" type="slidenum">
              <a:rPr lang="fr-FR" smtClean="0"/>
              <a:t>25</a:t>
            </a:fld>
            <a:endParaRPr lang="fr-FR"/>
          </a:p>
        </p:txBody>
      </p:sp>
      <p:pic>
        <p:nvPicPr>
          <p:cNvPr id="7" name="Image 6">
            <a:extLst>
              <a:ext uri="{FF2B5EF4-FFF2-40B4-BE49-F238E27FC236}">
                <a16:creationId xmlns:a16="http://schemas.microsoft.com/office/drawing/2014/main" id="{715A8D9B-E967-6D0D-6940-BA577B9F5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6196" y="2027976"/>
            <a:ext cx="4067316" cy="4067316"/>
          </a:xfrm>
          <a:prstGeom prst="rect">
            <a:avLst/>
          </a:prstGeom>
        </p:spPr>
      </p:pic>
      <p:sp>
        <p:nvSpPr>
          <p:cNvPr id="8" name="Rectangle 7">
            <a:extLst>
              <a:ext uri="{FF2B5EF4-FFF2-40B4-BE49-F238E27FC236}">
                <a16:creationId xmlns:a16="http://schemas.microsoft.com/office/drawing/2014/main" id="{C74BAAA3-1626-AC20-7EDE-31A6E59CD8CE}"/>
              </a:ext>
            </a:extLst>
          </p:cNvPr>
          <p:cNvSpPr/>
          <p:nvPr/>
        </p:nvSpPr>
        <p:spPr>
          <a:xfrm>
            <a:off x="8600562" y="5262563"/>
            <a:ext cx="118368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4137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3076A1-6468-96C8-A281-74E2AED7D05A}"/>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Goal </a:t>
            </a:r>
          </a:p>
        </p:txBody>
      </p:sp>
      <p:sp>
        <p:nvSpPr>
          <p:cNvPr id="3" name="Espace réservé du contenu 2">
            <a:extLst>
              <a:ext uri="{FF2B5EF4-FFF2-40B4-BE49-F238E27FC236}">
                <a16:creationId xmlns:a16="http://schemas.microsoft.com/office/drawing/2014/main" id="{177150E3-E673-B370-8D1D-4B59CAB1A1B1}"/>
              </a:ext>
            </a:extLst>
          </p:cNvPr>
          <p:cNvSpPr>
            <a:spLocks noGrp="1"/>
          </p:cNvSpPr>
          <p:nvPr>
            <p:ph idx="1"/>
          </p:nvPr>
        </p:nvSpPr>
        <p:spPr>
          <a:xfrm>
            <a:off x="355363" y="1256232"/>
            <a:ext cx="3675099" cy="4920731"/>
          </a:xfrm>
        </p:spPr>
        <p:txBody>
          <a:bodyPr/>
          <a:lstStyle/>
          <a:p>
            <a:pPr marL="0" indent="0">
              <a:buNone/>
            </a:pPr>
            <a:r>
              <a:rPr lang="fr-FR" b="1" dirty="0"/>
              <a:t>Digital </a:t>
            </a:r>
            <a:r>
              <a:rPr lang="fr-FR" b="1" dirty="0" err="1"/>
              <a:t>Twin</a:t>
            </a:r>
            <a:r>
              <a:rPr lang="fr-FR" b="1" dirty="0"/>
              <a:t> - Wind Turbine</a:t>
            </a:r>
          </a:p>
          <a:p>
            <a:pPr marL="0" indent="0">
              <a:buNone/>
            </a:pPr>
            <a:endParaRPr lang="en-US" u="sng" dirty="0"/>
          </a:p>
          <a:p>
            <a:pPr marL="0" indent="0">
              <a:buNone/>
            </a:pPr>
            <a:r>
              <a:rPr lang="en-US" u="sng" dirty="0"/>
              <a:t>What for ?</a:t>
            </a:r>
          </a:p>
          <a:p>
            <a:pPr>
              <a:buFont typeface="Wingdings" panose="05000000000000000000" pitchFamily="2" charset="2"/>
              <a:buChar char="§"/>
            </a:pPr>
            <a:r>
              <a:rPr lang="en-US" dirty="0"/>
              <a:t>Improve availability</a:t>
            </a:r>
          </a:p>
          <a:p>
            <a:pPr>
              <a:buFont typeface="Wingdings" panose="05000000000000000000" pitchFamily="2" charset="2"/>
              <a:buChar char="§"/>
            </a:pPr>
            <a:r>
              <a:rPr lang="en-US" dirty="0"/>
              <a:t>Reduce operational expenditure (OPEX)</a:t>
            </a:r>
          </a:p>
          <a:p>
            <a:pPr>
              <a:buFont typeface="Wingdings" panose="05000000000000000000" pitchFamily="2" charset="2"/>
              <a:buChar char="§"/>
            </a:pPr>
            <a:r>
              <a:rPr lang="en-US" dirty="0"/>
              <a:t>Streamline inspection</a:t>
            </a:r>
          </a:p>
          <a:p>
            <a:pPr>
              <a:buFont typeface="Wingdings" panose="05000000000000000000" pitchFamily="2" charset="2"/>
              <a:buChar char="§"/>
            </a:pPr>
            <a:r>
              <a:rPr lang="en-US" dirty="0"/>
              <a:t>Anticipate life extension</a:t>
            </a:r>
          </a:p>
          <a:p>
            <a:pPr>
              <a:buFont typeface="Wingdings" panose="05000000000000000000" pitchFamily="2" charset="2"/>
              <a:buChar char="§"/>
            </a:pPr>
            <a:r>
              <a:rPr lang="en-US" dirty="0"/>
              <a:t>Improve future designs</a:t>
            </a:r>
          </a:p>
          <a:p>
            <a:pPr>
              <a:buFont typeface="Wingdings" panose="05000000000000000000" pitchFamily="2" charset="2"/>
              <a:buChar char="§"/>
            </a:pPr>
            <a:endParaRPr lang="fr-FR" dirty="0"/>
          </a:p>
        </p:txBody>
      </p:sp>
      <p:sp>
        <p:nvSpPr>
          <p:cNvPr id="4" name="Espace réservé du pied de page 3">
            <a:extLst>
              <a:ext uri="{FF2B5EF4-FFF2-40B4-BE49-F238E27FC236}">
                <a16:creationId xmlns:a16="http://schemas.microsoft.com/office/drawing/2014/main" id="{2672B178-F299-17BD-CAE5-126BD7C6BFB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9DA51D8-997A-F49A-E5A0-554A921D8371}"/>
              </a:ext>
            </a:extLst>
          </p:cNvPr>
          <p:cNvSpPr>
            <a:spLocks noGrp="1"/>
          </p:cNvSpPr>
          <p:nvPr>
            <p:ph type="sldNum" sz="quarter" idx="12"/>
          </p:nvPr>
        </p:nvSpPr>
        <p:spPr/>
        <p:txBody>
          <a:bodyPr/>
          <a:lstStyle/>
          <a:p>
            <a:fld id="{96B5E63F-FF75-4236-BB34-47D07F8E6B0C}" type="slidenum">
              <a:rPr lang="fr-FR" smtClean="0"/>
              <a:t>26</a:t>
            </a:fld>
            <a:endParaRPr lang="fr-FR"/>
          </a:p>
        </p:txBody>
      </p:sp>
      <p:pic>
        <p:nvPicPr>
          <p:cNvPr id="8" name="Espace réservé du contenu 10">
            <a:extLst>
              <a:ext uri="{FF2B5EF4-FFF2-40B4-BE49-F238E27FC236}">
                <a16:creationId xmlns:a16="http://schemas.microsoft.com/office/drawing/2014/main" id="{666BDF8D-839A-42A7-674D-17C2D7A60673}"/>
              </a:ext>
            </a:extLst>
          </p:cNvPr>
          <p:cNvPicPr>
            <a:picLocks noChangeAspect="1"/>
          </p:cNvPicPr>
          <p:nvPr/>
        </p:nvPicPr>
        <p:blipFill>
          <a:blip r:embed="rId2"/>
          <a:stretch>
            <a:fillRect/>
          </a:stretch>
        </p:blipFill>
        <p:spPr>
          <a:xfrm>
            <a:off x="3558638" y="1660838"/>
            <a:ext cx="8443168" cy="4356521"/>
          </a:xfrm>
          <a:prstGeom prst="rect">
            <a:avLst/>
          </a:prstGeom>
        </p:spPr>
      </p:pic>
      <p:pic>
        <p:nvPicPr>
          <p:cNvPr id="9" name="Image 8">
            <a:extLst>
              <a:ext uri="{FF2B5EF4-FFF2-40B4-BE49-F238E27FC236}">
                <a16:creationId xmlns:a16="http://schemas.microsoft.com/office/drawing/2014/main" id="{337384AA-D4A9-62E7-2C92-8B9DDB94BB99}"/>
              </a:ext>
            </a:extLst>
          </p:cNvPr>
          <p:cNvPicPr>
            <a:picLocks noChangeAspect="1"/>
          </p:cNvPicPr>
          <p:nvPr/>
        </p:nvPicPr>
        <p:blipFill>
          <a:blip r:embed="rId3"/>
          <a:stretch>
            <a:fillRect/>
          </a:stretch>
        </p:blipFill>
        <p:spPr>
          <a:xfrm rot="7178583">
            <a:off x="4331187" y="1778785"/>
            <a:ext cx="1534619" cy="1231068"/>
          </a:xfrm>
          <a:prstGeom prst="rect">
            <a:avLst/>
          </a:prstGeom>
        </p:spPr>
      </p:pic>
    </p:spTree>
    <p:extLst>
      <p:ext uri="{BB962C8B-B14F-4D97-AF65-F5344CB8AC3E}">
        <p14:creationId xmlns:p14="http://schemas.microsoft.com/office/powerpoint/2010/main" val="789585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E07FD-4499-F9FA-5D17-61D39165EFE7}"/>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Benefits</a:t>
            </a:r>
            <a:endParaRPr lang="fr-FR" dirty="0"/>
          </a:p>
        </p:txBody>
      </p:sp>
      <p:sp>
        <p:nvSpPr>
          <p:cNvPr id="4" name="Espace réservé du pied de page 3">
            <a:extLst>
              <a:ext uri="{FF2B5EF4-FFF2-40B4-BE49-F238E27FC236}">
                <a16:creationId xmlns:a16="http://schemas.microsoft.com/office/drawing/2014/main" id="{3BD06D0D-2F0E-5C7D-42D1-A8F275C49FCD}"/>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49CED29-95B9-0E05-1D86-34E88901E023}"/>
              </a:ext>
            </a:extLst>
          </p:cNvPr>
          <p:cNvSpPr>
            <a:spLocks noGrp="1"/>
          </p:cNvSpPr>
          <p:nvPr>
            <p:ph type="sldNum" sz="quarter" idx="12"/>
          </p:nvPr>
        </p:nvSpPr>
        <p:spPr/>
        <p:txBody>
          <a:bodyPr/>
          <a:lstStyle/>
          <a:p>
            <a:fld id="{96B5E63F-FF75-4236-BB34-47D07F8E6B0C}" type="slidenum">
              <a:rPr lang="fr-FR" smtClean="0"/>
              <a:t>27</a:t>
            </a:fld>
            <a:endParaRPr lang="fr-FR"/>
          </a:p>
        </p:txBody>
      </p:sp>
      <p:graphicFrame>
        <p:nvGraphicFramePr>
          <p:cNvPr id="40" name="Espace réservé du contenu 6">
            <a:extLst>
              <a:ext uri="{FF2B5EF4-FFF2-40B4-BE49-F238E27FC236}">
                <a16:creationId xmlns:a16="http://schemas.microsoft.com/office/drawing/2014/main" id="{FAD89AD1-B170-E315-8C56-05A54B40C65A}"/>
              </a:ext>
            </a:extLst>
          </p:cNvPr>
          <p:cNvGraphicFramePr>
            <a:graphicFrameLocks noGrp="1"/>
          </p:cNvGraphicFramePr>
          <p:nvPr>
            <p:ph idx="1"/>
            <p:extLst>
              <p:ext uri="{D42A27DB-BD31-4B8C-83A1-F6EECF244321}">
                <p14:modId xmlns:p14="http://schemas.microsoft.com/office/powerpoint/2010/main" val="249684880"/>
              </p:ext>
            </p:extLst>
          </p:nvPr>
        </p:nvGraphicFramePr>
        <p:xfrm>
          <a:off x="710292" y="1255713"/>
          <a:ext cx="11134044" cy="4490720"/>
        </p:xfrm>
        <a:graphic>
          <a:graphicData uri="http://schemas.openxmlformats.org/drawingml/2006/table">
            <a:tbl>
              <a:tblPr firstRow="1" bandRow="1">
                <a:tableStyleId>{5C22544A-7EE6-4342-B048-85BDC9FD1C3A}</a:tableStyleId>
              </a:tblPr>
              <a:tblGrid>
                <a:gridCol w="2783511">
                  <a:extLst>
                    <a:ext uri="{9D8B030D-6E8A-4147-A177-3AD203B41FA5}">
                      <a16:colId xmlns:a16="http://schemas.microsoft.com/office/drawing/2014/main" val="814056416"/>
                    </a:ext>
                  </a:extLst>
                </a:gridCol>
                <a:gridCol w="2783511">
                  <a:extLst>
                    <a:ext uri="{9D8B030D-6E8A-4147-A177-3AD203B41FA5}">
                      <a16:colId xmlns:a16="http://schemas.microsoft.com/office/drawing/2014/main" val="2199508012"/>
                    </a:ext>
                  </a:extLst>
                </a:gridCol>
                <a:gridCol w="2783511">
                  <a:extLst>
                    <a:ext uri="{9D8B030D-6E8A-4147-A177-3AD203B41FA5}">
                      <a16:colId xmlns:a16="http://schemas.microsoft.com/office/drawing/2014/main" val="4287735692"/>
                    </a:ext>
                  </a:extLst>
                </a:gridCol>
                <a:gridCol w="2783511">
                  <a:extLst>
                    <a:ext uri="{9D8B030D-6E8A-4147-A177-3AD203B41FA5}">
                      <a16:colId xmlns:a16="http://schemas.microsoft.com/office/drawing/2014/main" val="3509543088"/>
                    </a:ext>
                  </a:extLst>
                </a:gridCol>
              </a:tblGrid>
              <a:tr h="370840">
                <a:tc>
                  <a:txBody>
                    <a:bodyPr/>
                    <a:lstStyle/>
                    <a:p>
                      <a:endParaRPr lang="fr-FR"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Full </a:t>
                      </a:r>
                      <a:r>
                        <a:rPr lang="fr-FR" dirty="0" err="1">
                          <a:solidFill>
                            <a:schemeClr val="tx1"/>
                          </a:solidFill>
                        </a:rPr>
                        <a:t>sensor</a:t>
                      </a:r>
                      <a:r>
                        <a:rPr lang="fr-FR" dirty="0">
                          <a:solidFill>
                            <a:schemeClr val="tx1"/>
                          </a:solidFill>
                        </a:rPr>
                        <a:t> monitoring</a:t>
                      </a: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err="1">
                          <a:solidFill>
                            <a:schemeClr val="tx1"/>
                          </a:solidFill>
                        </a:rPr>
                        <a:t>Numerical</a:t>
                      </a:r>
                      <a:r>
                        <a:rPr lang="fr-FR" dirty="0">
                          <a:solidFill>
                            <a:schemeClr val="tx1"/>
                          </a:solidFill>
                        </a:rPr>
                        <a:t> monitoring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DT monitoring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6128027"/>
                  </a:ext>
                </a:extLst>
              </a:tr>
              <a:tr h="370840">
                <a:tc>
                  <a:txBody>
                    <a:bodyPr/>
                    <a:lstStyle/>
                    <a:p>
                      <a:r>
                        <a:rPr lang="fr-FR" dirty="0">
                          <a:solidFill>
                            <a:schemeClr val="tx1"/>
                          </a:solidFill>
                        </a:rPr>
                        <a:t>Installation &amp; maintenance </a:t>
                      </a:r>
                      <a:r>
                        <a:rPr lang="fr-FR" dirty="0" err="1">
                          <a:solidFill>
                            <a:schemeClr val="tx1"/>
                          </a:solidFill>
                        </a:rPr>
                        <a:t>costs</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730272"/>
                  </a:ext>
                </a:extLst>
              </a:tr>
              <a:tr h="370840">
                <a:tc>
                  <a:txBody>
                    <a:bodyPr/>
                    <a:lstStyle/>
                    <a:p>
                      <a:r>
                        <a:rPr lang="fr-FR" dirty="0" err="1">
                          <a:solidFill>
                            <a:schemeClr val="tx1"/>
                          </a:solidFill>
                        </a:rPr>
                        <a:t>Accuracy</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7825983"/>
                  </a:ext>
                </a:extLst>
              </a:tr>
              <a:tr h="370840">
                <a:tc>
                  <a:txBody>
                    <a:bodyPr/>
                    <a:lstStyle/>
                    <a:p>
                      <a:r>
                        <a:rPr lang="fr-FR" dirty="0" err="1">
                          <a:solidFill>
                            <a:schemeClr val="tx1"/>
                          </a:solidFill>
                        </a:rPr>
                        <a:t>Reliability</a:t>
                      </a: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8987548"/>
                  </a:ext>
                </a:extLst>
              </a:tr>
            </a:tbl>
          </a:graphicData>
        </a:graphic>
      </p:graphicFrame>
      <p:pic>
        <p:nvPicPr>
          <p:cNvPr id="41" name="Image 40">
            <a:extLst>
              <a:ext uri="{FF2B5EF4-FFF2-40B4-BE49-F238E27FC236}">
                <a16:creationId xmlns:a16="http://schemas.microsoft.com/office/drawing/2014/main" id="{053CE6F5-3A16-BE6D-0BBF-51880C29EA36}"/>
              </a:ext>
            </a:extLst>
          </p:cNvPr>
          <p:cNvPicPr>
            <a:picLocks noChangeAspect="1"/>
          </p:cNvPicPr>
          <p:nvPr/>
        </p:nvPicPr>
        <p:blipFill>
          <a:blip r:embed="rId2"/>
          <a:srcRect r="50306" b="46756"/>
          <a:stretch/>
        </p:blipFill>
        <p:spPr>
          <a:xfrm>
            <a:off x="4701865" y="3941223"/>
            <a:ext cx="319170" cy="336859"/>
          </a:xfrm>
          <a:prstGeom prst="rect">
            <a:avLst/>
          </a:prstGeom>
        </p:spPr>
      </p:pic>
      <p:pic>
        <p:nvPicPr>
          <p:cNvPr id="42" name="Image 41">
            <a:extLst>
              <a:ext uri="{FF2B5EF4-FFF2-40B4-BE49-F238E27FC236}">
                <a16:creationId xmlns:a16="http://schemas.microsoft.com/office/drawing/2014/main" id="{91F25A94-5F93-514E-99D7-0D75AA2F253A}"/>
              </a:ext>
            </a:extLst>
          </p:cNvPr>
          <p:cNvPicPr>
            <a:picLocks noChangeAspect="1"/>
          </p:cNvPicPr>
          <p:nvPr/>
        </p:nvPicPr>
        <p:blipFill>
          <a:blip r:embed="rId2"/>
          <a:srcRect l="17915" t="49373"/>
          <a:stretch/>
        </p:blipFill>
        <p:spPr>
          <a:xfrm>
            <a:off x="7274378" y="3957783"/>
            <a:ext cx="527210" cy="320299"/>
          </a:xfrm>
          <a:prstGeom prst="rect">
            <a:avLst/>
          </a:prstGeom>
        </p:spPr>
      </p:pic>
      <p:pic>
        <p:nvPicPr>
          <p:cNvPr id="43" name="Image 42">
            <a:extLst>
              <a:ext uri="{FF2B5EF4-FFF2-40B4-BE49-F238E27FC236}">
                <a16:creationId xmlns:a16="http://schemas.microsoft.com/office/drawing/2014/main" id="{01DE9A9E-8122-E8B8-90D5-C210B602D315}"/>
              </a:ext>
            </a:extLst>
          </p:cNvPr>
          <p:cNvPicPr>
            <a:picLocks noChangeAspect="1"/>
          </p:cNvPicPr>
          <p:nvPr/>
        </p:nvPicPr>
        <p:blipFill>
          <a:blip r:embed="rId2"/>
          <a:stretch>
            <a:fillRect/>
          </a:stretch>
        </p:blipFill>
        <p:spPr>
          <a:xfrm>
            <a:off x="10049854" y="3645417"/>
            <a:ext cx="642274" cy="632665"/>
          </a:xfrm>
          <a:prstGeom prst="rect">
            <a:avLst/>
          </a:prstGeom>
        </p:spPr>
      </p:pic>
      <p:pic>
        <p:nvPicPr>
          <p:cNvPr id="44" name="Image 43">
            <a:extLst>
              <a:ext uri="{FF2B5EF4-FFF2-40B4-BE49-F238E27FC236}">
                <a16:creationId xmlns:a16="http://schemas.microsoft.com/office/drawing/2014/main" id="{2532FE99-4514-F967-BF74-CB279F00C2B1}"/>
              </a:ext>
            </a:extLst>
          </p:cNvPr>
          <p:cNvPicPr>
            <a:picLocks noChangeAspect="1"/>
          </p:cNvPicPr>
          <p:nvPr/>
        </p:nvPicPr>
        <p:blipFill>
          <a:blip r:embed="rId3"/>
          <a:stretch>
            <a:fillRect/>
          </a:stretch>
        </p:blipFill>
        <p:spPr>
          <a:xfrm>
            <a:off x="4104051" y="1716203"/>
            <a:ext cx="1514797" cy="18465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5" name="Image 44">
            <a:extLst>
              <a:ext uri="{FF2B5EF4-FFF2-40B4-BE49-F238E27FC236}">
                <a16:creationId xmlns:a16="http://schemas.microsoft.com/office/drawing/2014/main" id="{87A37844-1E42-A106-76FB-B24461B803D2}"/>
              </a:ext>
            </a:extLst>
          </p:cNvPr>
          <p:cNvPicPr>
            <a:picLocks noChangeAspect="1"/>
          </p:cNvPicPr>
          <p:nvPr/>
        </p:nvPicPr>
        <p:blipFill rotWithShape="1">
          <a:blip r:embed="rId4"/>
          <a:srcRect l="389" t="569" r="1751" b="1420"/>
          <a:stretch/>
        </p:blipFill>
        <p:spPr>
          <a:xfrm>
            <a:off x="6780585" y="1716204"/>
            <a:ext cx="1514796" cy="185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6" name="Image 45">
            <a:extLst>
              <a:ext uri="{FF2B5EF4-FFF2-40B4-BE49-F238E27FC236}">
                <a16:creationId xmlns:a16="http://schemas.microsoft.com/office/drawing/2014/main" id="{6897013C-46AE-5163-7251-488C4347301A}"/>
              </a:ext>
            </a:extLst>
          </p:cNvPr>
          <p:cNvPicPr>
            <a:picLocks noChangeAspect="1"/>
          </p:cNvPicPr>
          <p:nvPr/>
        </p:nvPicPr>
        <p:blipFill>
          <a:blip r:embed="rId3">
            <a:alphaModFix amt="50000"/>
          </a:blip>
          <a:stretch>
            <a:fillRect/>
          </a:stretch>
        </p:blipFill>
        <p:spPr>
          <a:xfrm>
            <a:off x="9177331" y="1716202"/>
            <a:ext cx="1514797" cy="18465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7" name="Image 46">
            <a:extLst>
              <a:ext uri="{FF2B5EF4-FFF2-40B4-BE49-F238E27FC236}">
                <a16:creationId xmlns:a16="http://schemas.microsoft.com/office/drawing/2014/main" id="{A398B108-5894-90EF-0639-3791692C9F4F}"/>
              </a:ext>
            </a:extLst>
          </p:cNvPr>
          <p:cNvPicPr>
            <a:picLocks noChangeAspect="1"/>
          </p:cNvPicPr>
          <p:nvPr/>
        </p:nvPicPr>
        <p:blipFill rotWithShape="1">
          <a:blip r:embed="rId4">
            <a:alphaModFix amt="70000"/>
          </a:blip>
          <a:srcRect l="389" t="569" r="1751" b="1420"/>
          <a:stretch/>
        </p:blipFill>
        <p:spPr>
          <a:xfrm>
            <a:off x="10139712" y="1707048"/>
            <a:ext cx="1514796" cy="185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8" name="Ellipse 47">
            <a:extLst>
              <a:ext uri="{FF2B5EF4-FFF2-40B4-BE49-F238E27FC236}">
                <a16:creationId xmlns:a16="http://schemas.microsoft.com/office/drawing/2014/main" id="{54FF05AE-C7C3-CE1E-4E8B-17D39A22E1A0}"/>
              </a:ext>
            </a:extLst>
          </p:cNvPr>
          <p:cNvSpPr/>
          <p:nvPr/>
        </p:nvSpPr>
        <p:spPr>
          <a:xfrm>
            <a:off x="4858111" y="2325920"/>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145DBFE1-2D49-A23C-19AD-0857F50DB4B9}"/>
              </a:ext>
            </a:extLst>
          </p:cNvPr>
          <p:cNvSpPr/>
          <p:nvPr/>
        </p:nvSpPr>
        <p:spPr>
          <a:xfrm>
            <a:off x="4812465" y="2514399"/>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8A095256-6392-6AF3-675D-20EC0F245EF3}"/>
              </a:ext>
            </a:extLst>
          </p:cNvPr>
          <p:cNvSpPr/>
          <p:nvPr/>
        </p:nvSpPr>
        <p:spPr>
          <a:xfrm>
            <a:off x="4812465" y="2702878"/>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E7D78484-5F0C-107D-E8F2-F1F0C3AFAB96}"/>
              </a:ext>
            </a:extLst>
          </p:cNvPr>
          <p:cNvSpPr/>
          <p:nvPr/>
        </p:nvSpPr>
        <p:spPr>
          <a:xfrm>
            <a:off x="4826932" y="2890916"/>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1D93272F-9075-623E-4AF9-514CC9733463}"/>
              </a:ext>
            </a:extLst>
          </p:cNvPr>
          <p:cNvSpPr/>
          <p:nvPr/>
        </p:nvSpPr>
        <p:spPr>
          <a:xfrm>
            <a:off x="4817646" y="308131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3AC68709-FCB1-56C6-165A-04540B5EE8DC}"/>
              </a:ext>
            </a:extLst>
          </p:cNvPr>
          <p:cNvSpPr/>
          <p:nvPr/>
        </p:nvSpPr>
        <p:spPr>
          <a:xfrm>
            <a:off x="4815808" y="326469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ABAF5A0C-C828-C68C-21D0-8F183FB9FA02}"/>
              </a:ext>
            </a:extLst>
          </p:cNvPr>
          <p:cNvSpPr/>
          <p:nvPr/>
        </p:nvSpPr>
        <p:spPr>
          <a:xfrm>
            <a:off x="4914903" y="181167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2CB6406F-83EC-1600-E0AE-E3B593029502}"/>
              </a:ext>
            </a:extLst>
          </p:cNvPr>
          <p:cNvSpPr/>
          <p:nvPr/>
        </p:nvSpPr>
        <p:spPr>
          <a:xfrm>
            <a:off x="4392750" y="2330463"/>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9279A25A-AEFA-3262-4FBC-569F83F6AB20}"/>
              </a:ext>
            </a:extLst>
          </p:cNvPr>
          <p:cNvSpPr/>
          <p:nvPr/>
        </p:nvSpPr>
        <p:spPr>
          <a:xfrm>
            <a:off x="5202385" y="2779421"/>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25CEE05C-4178-EF75-CE7B-4BE5C807A4D1}"/>
              </a:ext>
            </a:extLst>
          </p:cNvPr>
          <p:cNvSpPr/>
          <p:nvPr/>
        </p:nvSpPr>
        <p:spPr>
          <a:xfrm>
            <a:off x="9877884" y="2346791"/>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B7FB5850-2F2C-9039-F5A4-52565440D2D4}"/>
              </a:ext>
            </a:extLst>
          </p:cNvPr>
          <p:cNvSpPr/>
          <p:nvPr/>
        </p:nvSpPr>
        <p:spPr>
          <a:xfrm>
            <a:off x="9877884" y="3040214"/>
            <a:ext cx="72000" cy="72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pic>
        <p:nvPicPr>
          <p:cNvPr id="59" name="Graphique 58" descr="Euro avec un remplissage uni">
            <a:extLst>
              <a:ext uri="{FF2B5EF4-FFF2-40B4-BE49-F238E27FC236}">
                <a16:creationId xmlns:a16="http://schemas.microsoft.com/office/drawing/2014/main" id="{C7252849-5DF8-05A2-5702-C73D8BDE4F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8750" y="4474610"/>
            <a:ext cx="360000" cy="360000"/>
          </a:xfrm>
          <a:prstGeom prst="rect">
            <a:avLst/>
          </a:prstGeom>
        </p:spPr>
      </p:pic>
      <p:pic>
        <p:nvPicPr>
          <p:cNvPr id="60" name="Graphique 59" descr="Euro avec un remplissage uni">
            <a:extLst>
              <a:ext uri="{FF2B5EF4-FFF2-40B4-BE49-F238E27FC236}">
                <a16:creationId xmlns:a16="http://schemas.microsoft.com/office/drawing/2014/main" id="{6F81DF6B-6EBD-4471-D25F-83AC1C1F6A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1035" y="4472257"/>
            <a:ext cx="360000" cy="360000"/>
          </a:xfrm>
          <a:prstGeom prst="rect">
            <a:avLst/>
          </a:prstGeom>
        </p:spPr>
      </p:pic>
      <p:pic>
        <p:nvPicPr>
          <p:cNvPr id="61" name="Graphique 60" descr="Euro avec un remplissage uni">
            <a:extLst>
              <a:ext uri="{FF2B5EF4-FFF2-40B4-BE49-F238E27FC236}">
                <a16:creationId xmlns:a16="http://schemas.microsoft.com/office/drawing/2014/main" id="{BF416605-8585-698E-2B05-3B0B7DE8B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8385" y="4472257"/>
            <a:ext cx="360000" cy="360000"/>
          </a:xfrm>
          <a:prstGeom prst="rect">
            <a:avLst/>
          </a:prstGeom>
        </p:spPr>
      </p:pic>
      <p:pic>
        <p:nvPicPr>
          <p:cNvPr id="62" name="Graphique 61" descr="Euro avec un remplissage uni">
            <a:extLst>
              <a:ext uri="{FF2B5EF4-FFF2-40B4-BE49-F238E27FC236}">
                <a16:creationId xmlns:a16="http://schemas.microsoft.com/office/drawing/2014/main" id="{A9208A70-203F-E6F1-1783-FA2AE6482C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4778" y="4479421"/>
            <a:ext cx="360000" cy="360000"/>
          </a:xfrm>
          <a:prstGeom prst="rect">
            <a:avLst/>
          </a:prstGeom>
        </p:spPr>
      </p:pic>
      <p:pic>
        <p:nvPicPr>
          <p:cNvPr id="63" name="Graphique 62" descr="Euro avec un remplissage uni">
            <a:extLst>
              <a:ext uri="{FF2B5EF4-FFF2-40B4-BE49-F238E27FC236}">
                <a16:creationId xmlns:a16="http://schemas.microsoft.com/office/drawing/2014/main" id="{7CBFA248-B229-002C-7A70-C9B6291339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32128" y="4479421"/>
            <a:ext cx="360000" cy="360000"/>
          </a:xfrm>
          <a:prstGeom prst="rect">
            <a:avLst/>
          </a:prstGeom>
        </p:spPr>
      </p:pic>
      <p:pic>
        <p:nvPicPr>
          <p:cNvPr id="64" name="Graphique 63" descr="Euro avec un remplissage uni">
            <a:extLst>
              <a:ext uri="{FF2B5EF4-FFF2-40B4-BE49-F238E27FC236}">
                <a16:creationId xmlns:a16="http://schemas.microsoft.com/office/drawing/2014/main" id="{87022A16-4CB7-1CFA-C16A-382A0AFCC9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6581" y="4479421"/>
            <a:ext cx="360000" cy="360000"/>
          </a:xfrm>
          <a:prstGeom prst="rect">
            <a:avLst/>
          </a:prstGeom>
        </p:spPr>
      </p:pic>
      <p:pic>
        <p:nvPicPr>
          <p:cNvPr id="65" name="Graphique 64" descr="Cible avec un remplissage uni">
            <a:extLst>
              <a:ext uri="{FF2B5EF4-FFF2-40B4-BE49-F238E27FC236}">
                <a16:creationId xmlns:a16="http://schemas.microsoft.com/office/drawing/2014/main" id="{905C045B-C539-7AC3-1396-2666229242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7392" y="5013563"/>
            <a:ext cx="360000" cy="360000"/>
          </a:xfrm>
          <a:prstGeom prst="rect">
            <a:avLst/>
          </a:prstGeom>
        </p:spPr>
      </p:pic>
      <p:pic>
        <p:nvPicPr>
          <p:cNvPr id="66" name="Graphique 65" descr="Cible avec un remplissage uni">
            <a:extLst>
              <a:ext uri="{FF2B5EF4-FFF2-40B4-BE49-F238E27FC236}">
                <a16:creationId xmlns:a16="http://schemas.microsoft.com/office/drawing/2014/main" id="{0C529B73-AD92-4EB5-D75D-0627929E01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1035" y="5011210"/>
            <a:ext cx="360000" cy="360000"/>
          </a:xfrm>
          <a:prstGeom prst="rect">
            <a:avLst/>
          </a:prstGeom>
        </p:spPr>
      </p:pic>
      <p:pic>
        <p:nvPicPr>
          <p:cNvPr id="67" name="Graphique 66" descr="Cible avec un remplissage uni">
            <a:extLst>
              <a:ext uri="{FF2B5EF4-FFF2-40B4-BE49-F238E27FC236}">
                <a16:creationId xmlns:a16="http://schemas.microsoft.com/office/drawing/2014/main" id="{2F79EE8E-7521-59D0-2EB4-8D32617549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61084" y="5011210"/>
            <a:ext cx="360000" cy="360000"/>
          </a:xfrm>
          <a:prstGeom prst="rect">
            <a:avLst/>
          </a:prstGeom>
        </p:spPr>
      </p:pic>
      <p:pic>
        <p:nvPicPr>
          <p:cNvPr id="68" name="Graphique 67" descr="Cible avec un remplissage uni">
            <a:extLst>
              <a:ext uri="{FF2B5EF4-FFF2-40B4-BE49-F238E27FC236}">
                <a16:creationId xmlns:a16="http://schemas.microsoft.com/office/drawing/2014/main" id="{0C453156-C0A5-234F-DE4F-71D5039A97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30739" y="5011210"/>
            <a:ext cx="360000" cy="360000"/>
          </a:xfrm>
          <a:prstGeom prst="rect">
            <a:avLst/>
          </a:prstGeom>
        </p:spPr>
      </p:pic>
      <p:pic>
        <p:nvPicPr>
          <p:cNvPr id="69" name="Graphique 68" descr="Cible avec un remplissage uni">
            <a:extLst>
              <a:ext uri="{FF2B5EF4-FFF2-40B4-BE49-F238E27FC236}">
                <a16:creationId xmlns:a16="http://schemas.microsoft.com/office/drawing/2014/main" id="{A6388BB1-0FB0-2A63-C6A7-A28105AE2F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59712" y="5011210"/>
            <a:ext cx="360000" cy="360000"/>
          </a:xfrm>
          <a:prstGeom prst="rect">
            <a:avLst/>
          </a:prstGeom>
        </p:spPr>
      </p:pic>
      <p:pic>
        <p:nvPicPr>
          <p:cNvPr id="70" name="Graphique 69" descr="Cible avec un remplissage uni">
            <a:extLst>
              <a:ext uri="{FF2B5EF4-FFF2-40B4-BE49-F238E27FC236}">
                <a16:creationId xmlns:a16="http://schemas.microsoft.com/office/drawing/2014/main" id="{D64B0686-A542-A757-58B5-BA6904A0A5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32128" y="5014968"/>
            <a:ext cx="360000" cy="360000"/>
          </a:xfrm>
          <a:prstGeom prst="rect">
            <a:avLst/>
          </a:prstGeom>
        </p:spPr>
      </p:pic>
      <p:pic>
        <p:nvPicPr>
          <p:cNvPr id="71" name="Graphique 70" descr="Signe pouce en haut avec un remplissage uni">
            <a:extLst>
              <a:ext uri="{FF2B5EF4-FFF2-40B4-BE49-F238E27FC236}">
                <a16:creationId xmlns:a16="http://schemas.microsoft.com/office/drawing/2014/main" id="{E87F01B5-E19D-F015-E7C5-6D6CAC1FB9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30739" y="5386433"/>
            <a:ext cx="360000" cy="360000"/>
          </a:xfrm>
          <a:prstGeom prst="rect">
            <a:avLst/>
          </a:prstGeom>
        </p:spPr>
      </p:pic>
      <p:pic>
        <p:nvPicPr>
          <p:cNvPr id="72" name="Graphique 71" descr="Signe pouce en haut avec un remplissage uni">
            <a:extLst>
              <a:ext uri="{FF2B5EF4-FFF2-40B4-BE49-F238E27FC236}">
                <a16:creationId xmlns:a16="http://schemas.microsoft.com/office/drawing/2014/main" id="{F1716C27-5B99-DC10-ABB8-B25A64DC81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2128" y="5381247"/>
            <a:ext cx="360000" cy="360000"/>
          </a:xfrm>
          <a:prstGeom prst="rect">
            <a:avLst/>
          </a:prstGeom>
        </p:spPr>
      </p:pic>
      <p:pic>
        <p:nvPicPr>
          <p:cNvPr id="73" name="Graphique 72" descr="Pouce en bas avec un remplissage uni">
            <a:extLst>
              <a:ext uri="{FF2B5EF4-FFF2-40B4-BE49-F238E27FC236}">
                <a16:creationId xmlns:a16="http://schemas.microsoft.com/office/drawing/2014/main" id="{DEBE8C77-C4FF-6A87-EF12-781AC552EE2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68465" y="5379614"/>
            <a:ext cx="360000" cy="360000"/>
          </a:xfrm>
          <a:prstGeom prst="rect">
            <a:avLst/>
          </a:prstGeom>
        </p:spPr>
      </p:pic>
    </p:spTree>
    <p:extLst>
      <p:ext uri="{BB962C8B-B14F-4D97-AF65-F5344CB8AC3E}">
        <p14:creationId xmlns:p14="http://schemas.microsoft.com/office/powerpoint/2010/main" val="3872929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F7A4DB-730A-329F-36A5-E9986FD198AF}"/>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Scientific </a:t>
            </a:r>
            <a:r>
              <a:rPr lang="fr-FR" dirty="0" err="1"/>
              <a:t>paradigm</a:t>
            </a:r>
            <a:endParaRPr lang="fr-FR" dirty="0"/>
          </a:p>
        </p:txBody>
      </p:sp>
      <p:sp>
        <p:nvSpPr>
          <p:cNvPr id="4" name="Espace réservé du pied de page 3">
            <a:extLst>
              <a:ext uri="{FF2B5EF4-FFF2-40B4-BE49-F238E27FC236}">
                <a16:creationId xmlns:a16="http://schemas.microsoft.com/office/drawing/2014/main" id="{949C31AC-D809-ECB2-A457-339745096904}"/>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D809D741-A71D-CE9F-CDEA-486F8BED5CBB}"/>
              </a:ext>
            </a:extLst>
          </p:cNvPr>
          <p:cNvSpPr>
            <a:spLocks noGrp="1"/>
          </p:cNvSpPr>
          <p:nvPr>
            <p:ph type="sldNum" sz="quarter" idx="12"/>
          </p:nvPr>
        </p:nvSpPr>
        <p:spPr/>
        <p:txBody>
          <a:bodyPr/>
          <a:lstStyle/>
          <a:p>
            <a:fld id="{96B5E63F-FF75-4236-BB34-47D07F8E6B0C}" type="slidenum">
              <a:rPr lang="fr-FR" smtClean="0"/>
              <a:t>28</a:t>
            </a:fld>
            <a:endParaRPr lang="fr-FR"/>
          </a:p>
        </p:txBody>
      </p:sp>
      <p:pic>
        <p:nvPicPr>
          <p:cNvPr id="7" name="Image 6">
            <a:extLst>
              <a:ext uri="{FF2B5EF4-FFF2-40B4-BE49-F238E27FC236}">
                <a16:creationId xmlns:a16="http://schemas.microsoft.com/office/drawing/2014/main" id="{C9EBC074-99A4-A851-FBA6-5320536514E2}"/>
              </a:ext>
            </a:extLst>
          </p:cNvPr>
          <p:cNvPicPr>
            <a:picLocks noChangeAspect="1"/>
          </p:cNvPicPr>
          <p:nvPr/>
        </p:nvPicPr>
        <p:blipFill>
          <a:blip r:embed="rId2"/>
          <a:stretch>
            <a:fillRect/>
          </a:stretch>
        </p:blipFill>
        <p:spPr>
          <a:xfrm>
            <a:off x="3216000" y="1954339"/>
            <a:ext cx="5760000" cy="2949322"/>
          </a:xfrm>
          <a:prstGeom prst="rect">
            <a:avLst/>
          </a:prstGeom>
        </p:spPr>
      </p:pic>
      <p:sp>
        <p:nvSpPr>
          <p:cNvPr id="9" name="Rectangle 8">
            <a:extLst>
              <a:ext uri="{FF2B5EF4-FFF2-40B4-BE49-F238E27FC236}">
                <a16:creationId xmlns:a16="http://schemas.microsoft.com/office/drawing/2014/main" id="{8B8B1394-8AD5-279E-2C68-A537BC991315}"/>
              </a:ext>
            </a:extLst>
          </p:cNvPr>
          <p:cNvSpPr/>
          <p:nvPr/>
        </p:nvSpPr>
        <p:spPr>
          <a:xfrm>
            <a:off x="863363" y="5581816"/>
            <a:ext cx="1860606" cy="437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dirty="0">
                <a:solidFill>
                  <a:srgbClr val="FF0000"/>
                </a:solidFill>
              </a:rPr>
              <a:t>1 Jim Gray,2007</a:t>
            </a:r>
          </a:p>
        </p:txBody>
      </p:sp>
    </p:spTree>
    <p:extLst>
      <p:ext uri="{BB962C8B-B14F-4D97-AF65-F5344CB8AC3E}">
        <p14:creationId xmlns:p14="http://schemas.microsoft.com/office/powerpoint/2010/main" val="31467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AD76F-F65B-5555-E333-DD3A646C6D04}"/>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Artificial</a:t>
            </a:r>
            <a:r>
              <a:rPr lang="fr-FR" dirty="0"/>
              <a:t> Intelligence</a:t>
            </a:r>
          </a:p>
        </p:txBody>
      </p:sp>
      <p:sp>
        <p:nvSpPr>
          <p:cNvPr id="4" name="Espace réservé du pied de page 3">
            <a:extLst>
              <a:ext uri="{FF2B5EF4-FFF2-40B4-BE49-F238E27FC236}">
                <a16:creationId xmlns:a16="http://schemas.microsoft.com/office/drawing/2014/main" id="{9D1C38B7-7617-41E4-C559-D42EE019B670}"/>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3081F99A-5570-6A60-FC26-87096E671411}"/>
              </a:ext>
            </a:extLst>
          </p:cNvPr>
          <p:cNvSpPr>
            <a:spLocks noGrp="1"/>
          </p:cNvSpPr>
          <p:nvPr>
            <p:ph type="sldNum" sz="quarter" idx="12"/>
          </p:nvPr>
        </p:nvSpPr>
        <p:spPr/>
        <p:txBody>
          <a:bodyPr/>
          <a:lstStyle/>
          <a:p>
            <a:fld id="{96B5E63F-FF75-4236-BB34-47D07F8E6B0C}" type="slidenum">
              <a:rPr lang="fr-FR" smtClean="0"/>
              <a:t>29</a:t>
            </a:fld>
            <a:endParaRPr lang="fr-FR"/>
          </a:p>
        </p:txBody>
      </p:sp>
      <p:sp>
        <p:nvSpPr>
          <p:cNvPr id="6" name="Ellipse 5">
            <a:extLst>
              <a:ext uri="{FF2B5EF4-FFF2-40B4-BE49-F238E27FC236}">
                <a16:creationId xmlns:a16="http://schemas.microsoft.com/office/drawing/2014/main" id="{399C5B50-6460-5016-D09B-9D3156480432}"/>
              </a:ext>
            </a:extLst>
          </p:cNvPr>
          <p:cNvSpPr/>
          <p:nvPr/>
        </p:nvSpPr>
        <p:spPr>
          <a:xfrm>
            <a:off x="2172395" y="1248355"/>
            <a:ext cx="4680000" cy="4680000"/>
          </a:xfrm>
          <a:prstGeom prst="ellips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2F9D25F1-E3F4-2C7A-DFFC-9023E070D76A}"/>
              </a:ext>
            </a:extLst>
          </p:cNvPr>
          <p:cNvSpPr/>
          <p:nvPr/>
        </p:nvSpPr>
        <p:spPr>
          <a:xfrm>
            <a:off x="2615979" y="1540536"/>
            <a:ext cx="3960000" cy="39600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FA307ADD-ACB3-A43F-242D-5FE644E21BF8}"/>
              </a:ext>
            </a:extLst>
          </p:cNvPr>
          <p:cNvSpPr/>
          <p:nvPr/>
        </p:nvSpPr>
        <p:spPr>
          <a:xfrm>
            <a:off x="2795979" y="1788355"/>
            <a:ext cx="3600000" cy="3600000"/>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9A684738-E6EC-CDC1-6C8E-1052078A9F3C}"/>
              </a:ext>
            </a:extLst>
          </p:cNvPr>
          <p:cNvSpPr txBox="1"/>
          <p:nvPr/>
        </p:nvSpPr>
        <p:spPr>
          <a:xfrm>
            <a:off x="434485" y="1248355"/>
            <a:ext cx="1652888" cy="646331"/>
          </a:xfrm>
          <a:prstGeom prst="rect">
            <a:avLst/>
          </a:prstGeom>
          <a:noFill/>
        </p:spPr>
        <p:txBody>
          <a:bodyPr wrap="none" rtlCol="0">
            <a:spAutoFit/>
          </a:bodyPr>
          <a:lstStyle/>
          <a:p>
            <a:r>
              <a:rPr lang="fr-FR" dirty="0" err="1"/>
              <a:t>Artificial</a:t>
            </a:r>
            <a:endParaRPr lang="fr-FR" dirty="0"/>
          </a:p>
          <a:p>
            <a:r>
              <a:rPr lang="fr-FR" dirty="0"/>
              <a:t>Intelligence (AI)</a:t>
            </a:r>
          </a:p>
        </p:txBody>
      </p:sp>
      <p:sp>
        <p:nvSpPr>
          <p:cNvPr id="10" name="ZoneTexte 9">
            <a:extLst>
              <a:ext uri="{FF2B5EF4-FFF2-40B4-BE49-F238E27FC236}">
                <a16:creationId xmlns:a16="http://schemas.microsoft.com/office/drawing/2014/main" id="{0D60E508-D1D5-0E60-D087-B651FCC4CED9}"/>
              </a:ext>
            </a:extLst>
          </p:cNvPr>
          <p:cNvSpPr txBox="1"/>
          <p:nvPr/>
        </p:nvSpPr>
        <p:spPr>
          <a:xfrm>
            <a:off x="6850957" y="1321242"/>
            <a:ext cx="1483098" cy="646331"/>
          </a:xfrm>
          <a:prstGeom prst="rect">
            <a:avLst/>
          </a:prstGeom>
          <a:noFill/>
        </p:spPr>
        <p:txBody>
          <a:bodyPr wrap="none" rtlCol="0">
            <a:spAutoFit/>
          </a:bodyPr>
          <a:lstStyle/>
          <a:p>
            <a:r>
              <a:rPr lang="fr-FR" dirty="0"/>
              <a:t>Machine</a:t>
            </a:r>
          </a:p>
          <a:p>
            <a:r>
              <a:rPr lang="fr-FR" dirty="0"/>
              <a:t>Learning (ML)</a:t>
            </a:r>
          </a:p>
        </p:txBody>
      </p:sp>
      <p:sp>
        <p:nvSpPr>
          <p:cNvPr id="11" name="ZoneTexte 10">
            <a:extLst>
              <a:ext uri="{FF2B5EF4-FFF2-40B4-BE49-F238E27FC236}">
                <a16:creationId xmlns:a16="http://schemas.microsoft.com/office/drawing/2014/main" id="{02558C45-88CC-400E-5451-6C88A0F7B764}"/>
              </a:ext>
            </a:extLst>
          </p:cNvPr>
          <p:cNvSpPr txBox="1"/>
          <p:nvPr/>
        </p:nvSpPr>
        <p:spPr>
          <a:xfrm>
            <a:off x="7127373" y="4479235"/>
            <a:ext cx="2000869" cy="1077218"/>
          </a:xfrm>
          <a:prstGeom prst="rect">
            <a:avLst/>
          </a:prstGeom>
          <a:noFill/>
        </p:spPr>
        <p:txBody>
          <a:bodyPr wrap="none" rtlCol="0">
            <a:spAutoFit/>
          </a:bodyPr>
          <a:lstStyle/>
          <a:p>
            <a:r>
              <a:rPr lang="fr-FR" dirty="0"/>
              <a:t>Deep</a:t>
            </a:r>
          </a:p>
          <a:p>
            <a:r>
              <a:rPr lang="fr-FR" dirty="0"/>
              <a:t>Learning (DL)</a:t>
            </a:r>
          </a:p>
          <a:p>
            <a:r>
              <a:rPr lang="fr-FR" dirty="0"/>
              <a:t>--------------------------</a:t>
            </a:r>
          </a:p>
          <a:p>
            <a:r>
              <a:rPr lang="fr-FR" sz="1000" dirty="0" err="1"/>
              <a:t>Based</a:t>
            </a:r>
            <a:r>
              <a:rPr lang="fr-FR" sz="1000" dirty="0"/>
              <a:t> on </a:t>
            </a:r>
            <a:r>
              <a:rPr lang="fr-FR" sz="1000" dirty="0" err="1"/>
              <a:t>artificial</a:t>
            </a:r>
            <a:r>
              <a:rPr lang="fr-FR" sz="1000" dirty="0"/>
              <a:t> Neural networks</a:t>
            </a:r>
          </a:p>
        </p:txBody>
      </p:sp>
      <p:cxnSp>
        <p:nvCxnSpPr>
          <p:cNvPr id="13" name="Connecteur droit 12">
            <a:extLst>
              <a:ext uri="{FF2B5EF4-FFF2-40B4-BE49-F238E27FC236}">
                <a16:creationId xmlns:a16="http://schemas.microsoft.com/office/drawing/2014/main" id="{D00A4B9E-EFD1-EE55-EFA4-AF74161D73C0}"/>
              </a:ext>
            </a:extLst>
          </p:cNvPr>
          <p:cNvCxnSpPr>
            <a:cxnSpLocks/>
            <a:endCxn id="10" idx="1"/>
          </p:cNvCxnSpPr>
          <p:nvPr/>
        </p:nvCxnSpPr>
        <p:spPr>
          <a:xfrm flipV="1">
            <a:off x="6096000" y="1644408"/>
            <a:ext cx="754957" cy="407029"/>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ED67EE11-B626-1C95-3519-1C0ACDDC11BE}"/>
              </a:ext>
            </a:extLst>
          </p:cNvPr>
          <p:cNvCxnSpPr>
            <a:cxnSpLocks/>
          </p:cNvCxnSpPr>
          <p:nvPr/>
        </p:nvCxnSpPr>
        <p:spPr>
          <a:xfrm>
            <a:off x="6218045" y="4479235"/>
            <a:ext cx="858502" cy="327329"/>
          </a:xfrm>
          <a:prstGeom prst="line">
            <a:avLst/>
          </a:prstGeom>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597619B3-3D00-8857-3393-50EB6509429F}"/>
              </a:ext>
            </a:extLst>
          </p:cNvPr>
          <p:cNvCxnSpPr>
            <a:cxnSpLocks/>
          </p:cNvCxnSpPr>
          <p:nvPr/>
        </p:nvCxnSpPr>
        <p:spPr>
          <a:xfrm>
            <a:off x="2018665" y="1788355"/>
            <a:ext cx="512292" cy="2779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35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D225E-0370-47A1-B47A-7F357D5F80DE}"/>
              </a:ext>
            </a:extLst>
          </p:cNvPr>
          <p:cNvSpPr>
            <a:spLocks noGrp="1"/>
          </p:cNvSpPr>
          <p:nvPr>
            <p:ph type="title"/>
          </p:nvPr>
        </p:nvSpPr>
        <p:spPr/>
        <p:txBody>
          <a:bodyPr/>
          <a:lstStyle/>
          <a:p>
            <a:r>
              <a:rPr lang="fr-FR" dirty="0"/>
              <a:t>Day 1 - Agenda</a:t>
            </a:r>
          </a:p>
        </p:txBody>
      </p:sp>
      <p:sp>
        <p:nvSpPr>
          <p:cNvPr id="8" name="Espace réservé du pied de page 7">
            <a:extLst>
              <a:ext uri="{FF2B5EF4-FFF2-40B4-BE49-F238E27FC236}">
                <a16:creationId xmlns:a16="http://schemas.microsoft.com/office/drawing/2014/main" id="{63A8565E-AAF0-478C-92E1-6C234F33B42E}"/>
              </a:ext>
            </a:extLst>
          </p:cNvPr>
          <p:cNvSpPr>
            <a:spLocks noGrp="1"/>
          </p:cNvSpPr>
          <p:nvPr>
            <p:ph type="ftr" sz="quarter" idx="11"/>
          </p:nvPr>
        </p:nvSpPr>
        <p:spPr>
          <a:xfrm>
            <a:off x="966158" y="6356350"/>
            <a:ext cx="4384225" cy="365125"/>
          </a:xfrm>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9" name="Espace réservé du numéro de diapositive 8">
            <a:extLst>
              <a:ext uri="{FF2B5EF4-FFF2-40B4-BE49-F238E27FC236}">
                <a16:creationId xmlns:a16="http://schemas.microsoft.com/office/drawing/2014/main" id="{D0A12B81-3831-45F6-9A14-7E97D16A8B1C}"/>
              </a:ext>
            </a:extLst>
          </p:cNvPr>
          <p:cNvSpPr>
            <a:spLocks noGrp="1"/>
          </p:cNvSpPr>
          <p:nvPr>
            <p:ph type="sldNum" sz="quarter" idx="12"/>
          </p:nvPr>
        </p:nvSpPr>
        <p:spPr>
          <a:xfrm>
            <a:off x="384563" y="6331790"/>
            <a:ext cx="478079" cy="389686"/>
          </a:xfrm>
        </p:spPr>
        <p:txBody>
          <a:bodyPr/>
          <a:lstStyle/>
          <a:p>
            <a:fld id="{96B5E63F-FF75-4236-BB34-47D07F8E6B0C}" type="slidenum">
              <a:rPr lang="fr-FR" smtClean="0"/>
              <a:t>3</a:t>
            </a:fld>
            <a:endParaRPr lang="fr-FR" dirty="0"/>
          </a:p>
        </p:txBody>
      </p:sp>
      <p:pic>
        <p:nvPicPr>
          <p:cNvPr id="3" name="Image 2">
            <a:extLst>
              <a:ext uri="{FF2B5EF4-FFF2-40B4-BE49-F238E27FC236}">
                <a16:creationId xmlns:a16="http://schemas.microsoft.com/office/drawing/2014/main" id="{9D201F35-A607-67A0-8744-6155679638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229035"/>
            <a:ext cx="7767587" cy="4985856"/>
          </a:xfrm>
          <a:prstGeom prst="rect">
            <a:avLst/>
          </a:prstGeom>
        </p:spPr>
      </p:pic>
      <p:graphicFrame>
        <p:nvGraphicFramePr>
          <p:cNvPr id="4" name="Diagramme 3">
            <a:extLst>
              <a:ext uri="{FF2B5EF4-FFF2-40B4-BE49-F238E27FC236}">
                <a16:creationId xmlns:a16="http://schemas.microsoft.com/office/drawing/2014/main" id="{477A4DA8-6C8D-8C91-7DDD-E37EEE424058}"/>
              </a:ext>
            </a:extLst>
          </p:cNvPr>
          <p:cNvGraphicFramePr/>
          <p:nvPr>
            <p:extLst>
              <p:ext uri="{D42A27DB-BD31-4B8C-83A1-F6EECF244321}">
                <p14:modId xmlns:p14="http://schemas.microsoft.com/office/powerpoint/2010/main" val="2576555238"/>
              </p:ext>
            </p:extLst>
          </p:nvPr>
        </p:nvGraphicFramePr>
        <p:xfrm>
          <a:off x="6978371" y="1768602"/>
          <a:ext cx="4584979" cy="3690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346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1E2DA5-67BD-0C11-AB20-D34845C8CB67}"/>
              </a:ext>
            </a:extLst>
          </p:cNvPr>
          <p:cNvSpPr>
            <a:spLocks noGrp="1"/>
          </p:cNvSpPr>
          <p:nvPr>
            <p:ph type="title"/>
          </p:nvPr>
        </p:nvSpPr>
        <p:spPr>
          <a:xfrm>
            <a:off x="355363" y="368223"/>
            <a:ext cx="9694491" cy="708537"/>
          </a:xfrm>
        </p:spPr>
        <p:txBody>
          <a:bodyPr anchor="ctr">
            <a:normAutofit/>
          </a:bodyPr>
          <a:lstStyle/>
          <a:p>
            <a:r>
              <a:rPr lang="fr-FR" dirty="0"/>
              <a:t>Digital </a:t>
            </a:r>
            <a:r>
              <a:rPr lang="fr-FR" dirty="0" err="1"/>
              <a:t>Twin</a:t>
            </a:r>
            <a:r>
              <a:rPr lang="fr-FR" dirty="0"/>
              <a:t> </a:t>
            </a:r>
            <a:r>
              <a:rPr lang="fr-FR" dirty="0" err="1"/>
              <a:t>Overview</a:t>
            </a:r>
            <a:r>
              <a:rPr lang="fr-FR" dirty="0"/>
              <a:t> – Machine Learning</a:t>
            </a:r>
          </a:p>
        </p:txBody>
      </p:sp>
      <p:pic>
        <p:nvPicPr>
          <p:cNvPr id="7" name="Image 6">
            <a:extLst>
              <a:ext uri="{FF2B5EF4-FFF2-40B4-BE49-F238E27FC236}">
                <a16:creationId xmlns:a16="http://schemas.microsoft.com/office/drawing/2014/main" id="{09CCA22C-6A3E-E334-DBD4-B6BEB6D2F3B7}"/>
              </a:ext>
            </a:extLst>
          </p:cNvPr>
          <p:cNvPicPr>
            <a:picLocks noChangeAspect="1"/>
          </p:cNvPicPr>
          <p:nvPr/>
        </p:nvPicPr>
        <p:blipFill>
          <a:blip r:embed="rId2"/>
          <a:stretch>
            <a:fillRect/>
          </a:stretch>
        </p:blipFill>
        <p:spPr>
          <a:xfrm>
            <a:off x="263066" y="1256232"/>
            <a:ext cx="7904783" cy="4920731"/>
          </a:xfrm>
          <a:prstGeom prst="rect">
            <a:avLst/>
          </a:prstGeom>
          <a:noFill/>
        </p:spPr>
      </p:pic>
      <p:sp>
        <p:nvSpPr>
          <p:cNvPr id="4" name="Espace réservé du pied de page 3">
            <a:extLst>
              <a:ext uri="{FF2B5EF4-FFF2-40B4-BE49-F238E27FC236}">
                <a16:creationId xmlns:a16="http://schemas.microsoft.com/office/drawing/2014/main" id="{E9551155-B2CD-1019-CBE1-0001E1AFC621}"/>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B1CC1ADC-935B-4F32-14D1-852F5FF1EB5E}"/>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30</a:t>
            </a:fld>
            <a:endParaRPr lang="fr-FR"/>
          </a:p>
        </p:txBody>
      </p:sp>
      <p:sp>
        <p:nvSpPr>
          <p:cNvPr id="8" name="Rectangle 7">
            <a:extLst>
              <a:ext uri="{FF2B5EF4-FFF2-40B4-BE49-F238E27FC236}">
                <a16:creationId xmlns:a16="http://schemas.microsoft.com/office/drawing/2014/main" id="{23DA4072-0B1F-9BDA-FE94-6B709B4918CD}"/>
              </a:ext>
            </a:extLst>
          </p:cNvPr>
          <p:cNvSpPr/>
          <p:nvPr/>
        </p:nvSpPr>
        <p:spPr>
          <a:xfrm>
            <a:off x="4663442" y="1639958"/>
            <a:ext cx="3349487" cy="4537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44E0C1F-FE6C-6128-B167-EA877512C7EA}"/>
              </a:ext>
            </a:extLst>
          </p:cNvPr>
          <p:cNvSpPr txBox="1"/>
          <p:nvPr/>
        </p:nvSpPr>
        <p:spPr>
          <a:xfrm>
            <a:off x="8563554" y="1494845"/>
            <a:ext cx="1553117" cy="646331"/>
          </a:xfrm>
          <a:prstGeom prst="rect">
            <a:avLst/>
          </a:prstGeom>
          <a:noFill/>
        </p:spPr>
        <p:txBody>
          <a:bodyPr wrap="none" rtlCol="0">
            <a:spAutoFit/>
          </a:bodyPr>
          <a:lstStyle/>
          <a:p>
            <a:r>
              <a:rPr lang="fr-FR" dirty="0"/>
              <a:t>Learning </a:t>
            </a:r>
            <a:r>
              <a:rPr lang="fr-FR" dirty="0" err="1"/>
              <a:t>from</a:t>
            </a:r>
            <a:r>
              <a:rPr lang="fr-FR" dirty="0"/>
              <a:t> </a:t>
            </a:r>
          </a:p>
          <a:p>
            <a:r>
              <a:rPr lang="fr-FR" dirty="0" err="1"/>
              <a:t>labeled</a:t>
            </a:r>
            <a:r>
              <a:rPr lang="fr-FR" dirty="0"/>
              <a:t> data</a:t>
            </a:r>
          </a:p>
        </p:txBody>
      </p:sp>
      <p:cxnSp>
        <p:nvCxnSpPr>
          <p:cNvPr id="14" name="Connecteur droit avec flèche 13">
            <a:extLst>
              <a:ext uri="{FF2B5EF4-FFF2-40B4-BE49-F238E27FC236}">
                <a16:creationId xmlns:a16="http://schemas.microsoft.com/office/drawing/2014/main" id="{5A5A8F67-128D-0F20-793F-CB6EF06B6913}"/>
              </a:ext>
            </a:extLst>
          </p:cNvPr>
          <p:cNvCxnSpPr>
            <a:cxnSpLocks/>
          </p:cNvCxnSpPr>
          <p:nvPr/>
        </p:nvCxnSpPr>
        <p:spPr>
          <a:xfrm flipV="1">
            <a:off x="8028832" y="1818011"/>
            <a:ext cx="518822" cy="323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2C0B4990-77C6-C35C-9CAF-750BFF19EC28}"/>
              </a:ext>
            </a:extLst>
          </p:cNvPr>
          <p:cNvPicPr>
            <a:picLocks noChangeAspect="1"/>
          </p:cNvPicPr>
          <p:nvPr/>
        </p:nvPicPr>
        <p:blipFill>
          <a:blip r:embed="rId3"/>
          <a:stretch>
            <a:fillRect/>
          </a:stretch>
        </p:blipFill>
        <p:spPr>
          <a:xfrm>
            <a:off x="7862755" y="4182153"/>
            <a:ext cx="3636000" cy="2226122"/>
          </a:xfrm>
          <a:prstGeom prst="rect">
            <a:avLst/>
          </a:prstGeom>
        </p:spPr>
      </p:pic>
      <p:sp>
        <p:nvSpPr>
          <p:cNvPr id="19" name="Arc 18">
            <a:extLst>
              <a:ext uri="{FF2B5EF4-FFF2-40B4-BE49-F238E27FC236}">
                <a16:creationId xmlns:a16="http://schemas.microsoft.com/office/drawing/2014/main" id="{08D11D9C-F04E-1C15-6806-1A7AE659FC9E}"/>
              </a:ext>
            </a:extLst>
          </p:cNvPr>
          <p:cNvSpPr/>
          <p:nvPr/>
        </p:nvSpPr>
        <p:spPr>
          <a:xfrm rot="18030903">
            <a:off x="5863518" y="2323755"/>
            <a:ext cx="2585316" cy="1706597"/>
          </a:xfrm>
          <a:prstGeom prst="arc">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Arc 19">
            <a:extLst>
              <a:ext uri="{FF2B5EF4-FFF2-40B4-BE49-F238E27FC236}">
                <a16:creationId xmlns:a16="http://schemas.microsoft.com/office/drawing/2014/main" id="{B9A4348E-5CD2-6520-D56D-4E43A3C6B257}"/>
              </a:ext>
            </a:extLst>
          </p:cNvPr>
          <p:cNvSpPr/>
          <p:nvPr/>
        </p:nvSpPr>
        <p:spPr>
          <a:xfrm rot="21119145" flipH="1" flipV="1">
            <a:off x="6229538" y="3969225"/>
            <a:ext cx="2906025" cy="2119205"/>
          </a:xfrm>
          <a:prstGeom prst="arc">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2" name="Connecteur droit avec flèche 21">
            <a:extLst>
              <a:ext uri="{FF2B5EF4-FFF2-40B4-BE49-F238E27FC236}">
                <a16:creationId xmlns:a16="http://schemas.microsoft.com/office/drawing/2014/main" id="{FB1879D3-95F5-BBE4-EA84-703C33277E10}"/>
              </a:ext>
            </a:extLst>
          </p:cNvPr>
          <p:cNvCxnSpPr/>
          <p:nvPr/>
        </p:nvCxnSpPr>
        <p:spPr>
          <a:xfrm>
            <a:off x="5972783" y="3939702"/>
            <a:ext cx="1663430" cy="0"/>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Accolade fermante 23">
            <a:extLst>
              <a:ext uri="{FF2B5EF4-FFF2-40B4-BE49-F238E27FC236}">
                <a16:creationId xmlns:a16="http://schemas.microsoft.com/office/drawing/2014/main" id="{79FA7793-5639-CB72-CA0E-383CD0F13B30}"/>
              </a:ext>
            </a:extLst>
          </p:cNvPr>
          <p:cNvSpPr/>
          <p:nvPr/>
        </p:nvSpPr>
        <p:spPr>
          <a:xfrm>
            <a:off x="10797702" y="2675847"/>
            <a:ext cx="418289" cy="2606272"/>
          </a:xfrm>
          <a:prstGeom prst="righ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ZoneTexte 25">
            <a:extLst>
              <a:ext uri="{FF2B5EF4-FFF2-40B4-BE49-F238E27FC236}">
                <a16:creationId xmlns:a16="http://schemas.microsoft.com/office/drawing/2014/main" id="{528A51F1-25AF-1C41-F933-79977AA87BB4}"/>
              </a:ext>
            </a:extLst>
          </p:cNvPr>
          <p:cNvSpPr txBox="1"/>
          <p:nvPr/>
        </p:nvSpPr>
        <p:spPr>
          <a:xfrm>
            <a:off x="11215991" y="3585295"/>
            <a:ext cx="976009" cy="830997"/>
          </a:xfrm>
          <a:prstGeom prst="rect">
            <a:avLst/>
          </a:prstGeom>
          <a:noFill/>
        </p:spPr>
        <p:txBody>
          <a:bodyPr wrap="square">
            <a:spAutoFit/>
          </a:bodyPr>
          <a:lstStyle/>
          <a:p>
            <a:r>
              <a:rPr lang="fr-FR" sz="1200" dirty="0">
                <a:solidFill>
                  <a:srgbClr val="482D12"/>
                </a:solidFill>
              </a:rPr>
              <a:t>BERT, GPT-4, </a:t>
            </a:r>
          </a:p>
          <a:p>
            <a:r>
              <a:rPr lang="fr-FR" sz="1200" dirty="0">
                <a:solidFill>
                  <a:srgbClr val="482D12"/>
                </a:solidFill>
              </a:rPr>
              <a:t>Llama2, </a:t>
            </a:r>
          </a:p>
          <a:p>
            <a:r>
              <a:rPr lang="fr-FR" sz="1200" dirty="0">
                <a:solidFill>
                  <a:srgbClr val="482D12"/>
                </a:solidFill>
              </a:rPr>
              <a:t>BLOOM, etc…</a:t>
            </a:r>
          </a:p>
        </p:txBody>
      </p:sp>
      <p:pic>
        <p:nvPicPr>
          <p:cNvPr id="16" name="Image 15">
            <a:extLst>
              <a:ext uri="{FF2B5EF4-FFF2-40B4-BE49-F238E27FC236}">
                <a16:creationId xmlns:a16="http://schemas.microsoft.com/office/drawing/2014/main" id="{6F8A4B1E-07FB-74F9-EF9A-0B6D44E2D9FA}"/>
              </a:ext>
            </a:extLst>
          </p:cNvPr>
          <p:cNvPicPr>
            <a:picLocks noChangeAspect="1"/>
          </p:cNvPicPr>
          <p:nvPr/>
        </p:nvPicPr>
        <p:blipFill>
          <a:blip r:embed="rId4"/>
          <a:stretch>
            <a:fillRect/>
          </a:stretch>
        </p:blipFill>
        <p:spPr>
          <a:xfrm>
            <a:off x="7846854" y="1287460"/>
            <a:ext cx="3600000" cy="2141540"/>
          </a:xfrm>
          <a:prstGeom prst="rect">
            <a:avLst/>
          </a:prstGeom>
        </p:spPr>
      </p:pic>
      <p:sp>
        <p:nvSpPr>
          <p:cNvPr id="23" name="Rectangle 22">
            <a:extLst>
              <a:ext uri="{FF2B5EF4-FFF2-40B4-BE49-F238E27FC236}">
                <a16:creationId xmlns:a16="http://schemas.microsoft.com/office/drawing/2014/main" id="{6C2A3153-FE2C-32B8-8ADC-5FFC91CFEB64}"/>
              </a:ext>
            </a:extLst>
          </p:cNvPr>
          <p:cNvSpPr/>
          <p:nvPr/>
        </p:nvSpPr>
        <p:spPr>
          <a:xfrm>
            <a:off x="7805522" y="2719841"/>
            <a:ext cx="2896137" cy="2573961"/>
          </a:xfrm>
          <a:prstGeom prst="rect">
            <a:avLst/>
          </a:prstGeom>
          <a:noFill/>
          <a:ln w="19050">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dirty="0">
                <a:solidFill>
                  <a:srgbClr val="E21B22"/>
                </a:solidFill>
              </a:rPr>
              <a:t>Self-</a:t>
            </a:r>
            <a:r>
              <a:rPr lang="fr-FR" b="1" dirty="0" err="1">
                <a:solidFill>
                  <a:srgbClr val="E21B22"/>
                </a:solidFill>
              </a:rPr>
              <a:t>supervised</a:t>
            </a:r>
            <a:r>
              <a:rPr lang="fr-FR" b="1" dirty="0">
                <a:solidFill>
                  <a:srgbClr val="E21B22"/>
                </a:solidFill>
              </a:rPr>
              <a:t>:</a:t>
            </a:r>
          </a:p>
          <a:p>
            <a:endParaRPr lang="fr-FR" b="1" dirty="0">
              <a:solidFill>
                <a:srgbClr val="E21B22"/>
              </a:solidFill>
            </a:endParaRPr>
          </a:p>
          <a:p>
            <a:r>
              <a:rPr lang="fr-FR" sz="1100" dirty="0" err="1">
                <a:solidFill>
                  <a:srgbClr val="482D12"/>
                </a:solidFill>
              </a:rPr>
              <a:t>Find</a:t>
            </a:r>
            <a:r>
              <a:rPr lang="fr-FR" sz="1100" dirty="0">
                <a:solidFill>
                  <a:srgbClr val="482D12"/>
                </a:solidFill>
              </a:rPr>
              <a:t> the label </a:t>
            </a:r>
            <a:r>
              <a:rPr lang="fr-FR" sz="1100" dirty="0" err="1">
                <a:solidFill>
                  <a:srgbClr val="482D12"/>
                </a:solidFill>
              </a:rPr>
              <a:t>inside</a:t>
            </a:r>
            <a:r>
              <a:rPr lang="fr-FR" sz="1100" dirty="0">
                <a:solidFill>
                  <a:srgbClr val="482D12"/>
                </a:solidFill>
              </a:rPr>
              <a:t> the data!!</a:t>
            </a:r>
          </a:p>
          <a:p>
            <a:endParaRPr lang="fr-FR" sz="1100" dirty="0">
              <a:solidFill>
                <a:srgbClr val="482D12"/>
              </a:solidFill>
            </a:endParaRPr>
          </a:p>
          <a:p>
            <a:pPr algn="just"/>
            <a:r>
              <a:rPr lang="en-US" sz="1100" i="1" dirty="0">
                <a:solidFill>
                  <a:srgbClr val="482D12"/>
                </a:solidFill>
              </a:rPr>
              <a:t>Could you give me an introduction to language models and explain how they work?</a:t>
            </a:r>
          </a:p>
          <a:p>
            <a:pPr lvl="1" algn="just"/>
            <a:r>
              <a:rPr lang="en-US" sz="1100" dirty="0">
                <a:solidFill>
                  <a:srgbClr val="482D12"/>
                </a:solidFill>
              </a:rPr>
              <a:t>Language models, like GPT-4, are AI systems designed to understand and generate natural language text. They are trained on vast datasets of text from various sources, allowing them to predict the next word in a sentence or generate coherent responses to questions.</a:t>
            </a:r>
            <a:endParaRPr lang="fr-FR" sz="1100" dirty="0">
              <a:solidFill>
                <a:srgbClr val="482D12"/>
              </a:solidFill>
            </a:endParaRPr>
          </a:p>
        </p:txBody>
      </p:sp>
    </p:spTree>
    <p:extLst>
      <p:ext uri="{BB962C8B-B14F-4D97-AF65-F5344CB8AC3E}">
        <p14:creationId xmlns:p14="http://schemas.microsoft.com/office/powerpoint/2010/main" val="316548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9" grpId="0" animBg="1"/>
      <p:bldP spid="19" grpId="1" animBg="1"/>
      <p:bldP spid="20" grpId="0" animBg="1"/>
      <p:bldP spid="20" grpId="1" animBg="1"/>
      <p:bldP spid="24" grpId="0" animBg="1"/>
      <p:bldP spid="26" grpId="0"/>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186EC4D-3920-6FA8-DA34-1D699B2D5D0B}"/>
              </a:ext>
            </a:extLst>
          </p:cNvPr>
          <p:cNvSpPr>
            <a:spLocks noGrp="1"/>
          </p:cNvSpPr>
          <p:nvPr>
            <p:ph type="title"/>
          </p:nvPr>
        </p:nvSpPr>
        <p:spPr>
          <a:xfrm>
            <a:off x="355363" y="368223"/>
            <a:ext cx="9694491" cy="708537"/>
          </a:xfrm>
        </p:spPr>
        <p:txBody>
          <a:bodyPr/>
          <a:lstStyle/>
          <a:p>
            <a:r>
              <a:rPr lang="fr-FR" dirty="0"/>
              <a:t>Digital </a:t>
            </a:r>
            <a:r>
              <a:rPr lang="fr-FR" dirty="0" err="1"/>
              <a:t>Twin</a:t>
            </a:r>
            <a:r>
              <a:rPr lang="fr-FR" dirty="0"/>
              <a:t> </a:t>
            </a:r>
            <a:r>
              <a:rPr lang="fr-FR" dirty="0" err="1"/>
              <a:t>Overview</a:t>
            </a:r>
            <a:r>
              <a:rPr lang="fr-FR" dirty="0"/>
              <a:t> – Machine Learning timeline</a:t>
            </a:r>
            <a:endParaRPr lang="en-US" dirty="0"/>
          </a:p>
        </p:txBody>
      </p:sp>
      <p:pic>
        <p:nvPicPr>
          <p:cNvPr id="9" name="Image 8">
            <a:extLst>
              <a:ext uri="{FF2B5EF4-FFF2-40B4-BE49-F238E27FC236}">
                <a16:creationId xmlns:a16="http://schemas.microsoft.com/office/drawing/2014/main" id="{B5F6AC60-2DF7-7417-896C-4CE87C74ED79}"/>
              </a:ext>
            </a:extLst>
          </p:cNvPr>
          <p:cNvPicPr>
            <a:picLocks noChangeAspect="1"/>
          </p:cNvPicPr>
          <p:nvPr/>
        </p:nvPicPr>
        <p:blipFill>
          <a:blip r:embed="rId2"/>
          <a:stretch>
            <a:fillRect/>
          </a:stretch>
        </p:blipFill>
        <p:spPr>
          <a:xfrm>
            <a:off x="355363" y="1318247"/>
            <a:ext cx="11489107" cy="4796700"/>
          </a:xfrm>
          <a:prstGeom prst="rect">
            <a:avLst/>
          </a:prstGeom>
          <a:noFill/>
        </p:spPr>
      </p:pic>
      <p:sp>
        <p:nvSpPr>
          <p:cNvPr id="4" name="Espace réservé du pied de page 3">
            <a:extLst>
              <a:ext uri="{FF2B5EF4-FFF2-40B4-BE49-F238E27FC236}">
                <a16:creationId xmlns:a16="http://schemas.microsoft.com/office/drawing/2014/main" id="{D4553ED5-654E-C997-7120-B0725645BB31}"/>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C9F21B8C-A83D-42B2-9D95-18C1263095A7}"/>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31</a:t>
            </a:fld>
            <a:endParaRPr lang="fr-FR"/>
          </a:p>
        </p:txBody>
      </p:sp>
    </p:spTree>
    <p:extLst>
      <p:ext uri="{BB962C8B-B14F-4D97-AF65-F5344CB8AC3E}">
        <p14:creationId xmlns:p14="http://schemas.microsoft.com/office/powerpoint/2010/main" val="1134498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7ED1CE-B006-D8E8-4A4D-3A8C2D1A1C74}"/>
              </a:ext>
            </a:extLst>
          </p:cNvPr>
          <p:cNvSpPr>
            <a:spLocks noGrp="1"/>
          </p:cNvSpPr>
          <p:nvPr>
            <p:ph type="title"/>
          </p:nvPr>
        </p:nvSpPr>
        <p:spPr>
          <a:xfrm>
            <a:off x="355363" y="368223"/>
            <a:ext cx="9694491" cy="708537"/>
          </a:xfrm>
        </p:spPr>
        <p:txBody>
          <a:bodyPr anchor="ctr">
            <a:normAutofit/>
          </a:bodyPr>
          <a:lstStyle/>
          <a:p>
            <a:r>
              <a:rPr lang="fr-FR" dirty="0" err="1"/>
              <a:t>Digitial</a:t>
            </a:r>
            <a:r>
              <a:rPr lang="fr-FR" dirty="0"/>
              <a:t> </a:t>
            </a:r>
            <a:r>
              <a:rPr lang="fr-FR" dirty="0" err="1"/>
              <a:t>Twin</a:t>
            </a:r>
            <a:r>
              <a:rPr lang="fr-FR" dirty="0"/>
              <a:t> – </a:t>
            </a:r>
            <a:r>
              <a:rPr lang="fr-FR" dirty="0" err="1"/>
              <a:t>Artificial</a:t>
            </a:r>
            <a:r>
              <a:rPr lang="fr-FR" dirty="0"/>
              <a:t>  General Intelligence</a:t>
            </a:r>
          </a:p>
        </p:txBody>
      </p:sp>
      <p:pic>
        <p:nvPicPr>
          <p:cNvPr id="7" name="Image 6">
            <a:extLst>
              <a:ext uri="{FF2B5EF4-FFF2-40B4-BE49-F238E27FC236}">
                <a16:creationId xmlns:a16="http://schemas.microsoft.com/office/drawing/2014/main" id="{7C3D1E37-7B56-EDB4-DAF9-ADE3B1C48B37}"/>
              </a:ext>
            </a:extLst>
          </p:cNvPr>
          <p:cNvPicPr>
            <a:picLocks noChangeAspect="1"/>
          </p:cNvPicPr>
          <p:nvPr/>
        </p:nvPicPr>
        <p:blipFill>
          <a:blip r:embed="rId2"/>
          <a:stretch>
            <a:fillRect/>
          </a:stretch>
        </p:blipFill>
        <p:spPr>
          <a:xfrm>
            <a:off x="1596000" y="2196896"/>
            <a:ext cx="9000000" cy="3622499"/>
          </a:xfrm>
          <a:prstGeom prst="rect">
            <a:avLst/>
          </a:prstGeom>
          <a:noFill/>
        </p:spPr>
      </p:pic>
      <p:sp>
        <p:nvSpPr>
          <p:cNvPr id="4" name="Espace réservé du pied de page 3">
            <a:extLst>
              <a:ext uri="{FF2B5EF4-FFF2-40B4-BE49-F238E27FC236}">
                <a16:creationId xmlns:a16="http://schemas.microsoft.com/office/drawing/2014/main" id="{7B84B303-5084-4974-881E-1E677140E7B6}"/>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a:t>Titre de la présentation</a:t>
            </a:r>
          </a:p>
        </p:txBody>
      </p:sp>
      <p:sp>
        <p:nvSpPr>
          <p:cNvPr id="5" name="Espace réservé du numéro de diapositive 4">
            <a:extLst>
              <a:ext uri="{FF2B5EF4-FFF2-40B4-BE49-F238E27FC236}">
                <a16:creationId xmlns:a16="http://schemas.microsoft.com/office/drawing/2014/main" id="{9452267C-6EE0-F95E-D28E-78DDAEC3AAD5}"/>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32</a:t>
            </a:fld>
            <a:endParaRPr lang="fr-FR"/>
          </a:p>
        </p:txBody>
      </p:sp>
      <p:sp>
        <p:nvSpPr>
          <p:cNvPr id="8" name="ZoneTexte 7">
            <a:extLst>
              <a:ext uri="{FF2B5EF4-FFF2-40B4-BE49-F238E27FC236}">
                <a16:creationId xmlns:a16="http://schemas.microsoft.com/office/drawing/2014/main" id="{0E26DE62-690D-903F-6575-294F5F034040}"/>
              </a:ext>
            </a:extLst>
          </p:cNvPr>
          <p:cNvSpPr txBox="1"/>
          <p:nvPr/>
        </p:nvSpPr>
        <p:spPr>
          <a:xfrm>
            <a:off x="8808720" y="1615534"/>
            <a:ext cx="883575" cy="369332"/>
          </a:xfrm>
          <a:prstGeom prst="rect">
            <a:avLst/>
          </a:prstGeom>
          <a:noFill/>
        </p:spPr>
        <p:txBody>
          <a:bodyPr wrap="none" rtlCol="0">
            <a:spAutoFit/>
          </a:bodyPr>
          <a:lstStyle/>
          <a:p>
            <a:r>
              <a:rPr lang="fr-FR" dirty="0" err="1"/>
              <a:t>Models</a:t>
            </a:r>
            <a:endParaRPr lang="fr-FR" dirty="0"/>
          </a:p>
        </p:txBody>
      </p:sp>
      <p:sp>
        <p:nvSpPr>
          <p:cNvPr id="9" name="Accolade ouvrante 8">
            <a:extLst>
              <a:ext uri="{FF2B5EF4-FFF2-40B4-BE49-F238E27FC236}">
                <a16:creationId xmlns:a16="http://schemas.microsoft.com/office/drawing/2014/main" id="{0B45952D-04C6-336E-CC29-0676E5B57618}"/>
              </a:ext>
            </a:extLst>
          </p:cNvPr>
          <p:cNvSpPr/>
          <p:nvPr/>
        </p:nvSpPr>
        <p:spPr>
          <a:xfrm>
            <a:off x="9885680" y="1381760"/>
            <a:ext cx="164174" cy="1005840"/>
          </a:xfrm>
          <a:prstGeom prst="leftBrace">
            <a:avLst/>
          </a:prstGeom>
          <a:ln>
            <a:solidFill>
              <a:srgbClr val="BCBD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ZoneTexte 11">
            <a:extLst>
              <a:ext uri="{FF2B5EF4-FFF2-40B4-BE49-F238E27FC236}">
                <a16:creationId xmlns:a16="http://schemas.microsoft.com/office/drawing/2014/main" id="{D8D93117-5BAE-BD5A-7900-453123C78B83}"/>
              </a:ext>
            </a:extLst>
          </p:cNvPr>
          <p:cNvSpPr txBox="1"/>
          <p:nvPr/>
        </p:nvSpPr>
        <p:spPr>
          <a:xfrm>
            <a:off x="10049854" y="1332332"/>
            <a:ext cx="1768946" cy="1107996"/>
          </a:xfrm>
          <a:prstGeom prst="rect">
            <a:avLst/>
          </a:prstGeom>
          <a:noFill/>
        </p:spPr>
        <p:txBody>
          <a:bodyPr wrap="none" rtlCol="0">
            <a:spAutoFit/>
          </a:bodyPr>
          <a:lstStyle/>
          <a:p>
            <a:r>
              <a:rPr lang="fr-FR" sz="1600" b="0" i="0" dirty="0">
                <a:solidFill>
                  <a:srgbClr val="018CD2"/>
                </a:solidFill>
                <a:effectLst/>
                <a:latin typeface="Segoe UI" panose="020B0502040204020203" pitchFamily="34" charset="0"/>
              </a:rPr>
              <a:t>Image </a:t>
            </a:r>
            <a:r>
              <a:rPr lang="fr-FR" sz="1600" b="0" i="0" dirty="0" err="1">
                <a:solidFill>
                  <a:srgbClr val="018CD2"/>
                </a:solidFill>
                <a:effectLst/>
                <a:latin typeface="Segoe UI" panose="020B0502040204020203" pitchFamily="34" charset="0"/>
              </a:rPr>
              <a:t>Processing</a:t>
            </a:r>
            <a:endParaRPr lang="fr-FR" sz="1600" b="0" i="0" dirty="0">
              <a:solidFill>
                <a:srgbClr val="018CD2"/>
              </a:solidFill>
              <a:effectLst/>
              <a:latin typeface="Segoe UI" panose="020B0502040204020203" pitchFamily="34" charset="0"/>
            </a:endParaRPr>
          </a:p>
          <a:p>
            <a:r>
              <a:rPr lang="fr-FR" sz="1600" dirty="0" err="1">
                <a:solidFill>
                  <a:srgbClr val="A6CE3A"/>
                </a:solidFill>
                <a:latin typeface="Segoe UI" panose="020B0502040204020203" pitchFamily="34" charset="0"/>
              </a:rPr>
              <a:t>Text</a:t>
            </a:r>
            <a:r>
              <a:rPr lang="fr-FR" sz="1600" dirty="0">
                <a:solidFill>
                  <a:srgbClr val="A6CE3A"/>
                </a:solidFill>
                <a:latin typeface="Segoe UI" panose="020B0502040204020203" pitchFamily="34" charset="0"/>
              </a:rPr>
              <a:t>-to-image</a:t>
            </a:r>
          </a:p>
          <a:p>
            <a:r>
              <a:rPr lang="fr-FR" sz="1600" b="0" i="0" dirty="0" err="1">
                <a:solidFill>
                  <a:srgbClr val="951B80"/>
                </a:solidFill>
                <a:effectLst/>
                <a:latin typeface="Segoe UI" panose="020B0502040204020203" pitchFamily="34" charset="0"/>
              </a:rPr>
              <a:t>Protein</a:t>
            </a:r>
            <a:r>
              <a:rPr lang="fr-FR" sz="1600" b="0" i="0" dirty="0">
                <a:solidFill>
                  <a:srgbClr val="951B80"/>
                </a:solidFill>
                <a:effectLst/>
                <a:latin typeface="Segoe UI" panose="020B0502040204020203" pitchFamily="34" charset="0"/>
              </a:rPr>
              <a:t> Structure</a:t>
            </a:r>
          </a:p>
          <a:p>
            <a:r>
              <a:rPr lang="fr-FR" sz="1600" dirty="0" err="1">
                <a:solidFill>
                  <a:srgbClr val="FCB040"/>
                </a:solidFill>
                <a:latin typeface="Segoe UI" panose="020B0502040204020203" pitchFamily="34" charset="0"/>
              </a:rPr>
              <a:t>Language</a:t>
            </a:r>
            <a:endParaRPr lang="fr-FR" sz="1600" dirty="0">
              <a:solidFill>
                <a:srgbClr val="FCB040"/>
              </a:solidFill>
            </a:endParaRPr>
          </a:p>
        </p:txBody>
      </p:sp>
    </p:spTree>
    <p:extLst>
      <p:ext uri="{BB962C8B-B14F-4D97-AF65-F5344CB8AC3E}">
        <p14:creationId xmlns:p14="http://schemas.microsoft.com/office/powerpoint/2010/main" val="1799943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0402E-CFC0-FB81-7D73-0AD7AB875F7E}"/>
              </a:ext>
            </a:extLst>
          </p:cNvPr>
          <p:cNvSpPr>
            <a:spLocks noGrp="1"/>
          </p:cNvSpPr>
          <p:nvPr>
            <p:ph type="title"/>
          </p:nvPr>
        </p:nvSpPr>
        <p:spPr>
          <a:xfrm>
            <a:off x="355363" y="368223"/>
            <a:ext cx="9694491" cy="708537"/>
          </a:xfrm>
        </p:spPr>
        <p:txBody>
          <a:bodyPr/>
          <a:lstStyle/>
          <a:p>
            <a:r>
              <a:rPr lang="fr-FR" dirty="0"/>
              <a:t>Digital </a:t>
            </a:r>
            <a:r>
              <a:rPr lang="fr-FR" dirty="0" err="1"/>
              <a:t>Twin</a:t>
            </a:r>
            <a:r>
              <a:rPr lang="fr-FR" dirty="0"/>
              <a:t> </a:t>
            </a:r>
            <a:r>
              <a:rPr lang="fr-FR" dirty="0" err="1"/>
              <a:t>Overview</a:t>
            </a:r>
            <a:r>
              <a:rPr lang="fr-FR" dirty="0"/>
              <a:t> – A python </a:t>
            </a:r>
            <a:r>
              <a:rPr lang="fr-FR" dirty="0" err="1"/>
              <a:t>centered</a:t>
            </a:r>
            <a:r>
              <a:rPr lang="fr-FR" dirty="0"/>
              <a:t> world</a:t>
            </a:r>
            <a:endParaRPr lang="en-US" dirty="0"/>
          </a:p>
        </p:txBody>
      </p:sp>
      <p:pic>
        <p:nvPicPr>
          <p:cNvPr id="7" name="Image 6">
            <a:extLst>
              <a:ext uri="{FF2B5EF4-FFF2-40B4-BE49-F238E27FC236}">
                <a16:creationId xmlns:a16="http://schemas.microsoft.com/office/drawing/2014/main" id="{39F71DDD-A8AE-7138-1927-4B72DF7BD79E}"/>
              </a:ext>
            </a:extLst>
          </p:cNvPr>
          <p:cNvPicPr>
            <a:picLocks noChangeAspect="1"/>
          </p:cNvPicPr>
          <p:nvPr/>
        </p:nvPicPr>
        <p:blipFill>
          <a:blip r:embed="rId2"/>
          <a:stretch>
            <a:fillRect/>
          </a:stretch>
        </p:blipFill>
        <p:spPr>
          <a:xfrm>
            <a:off x="355363" y="1299964"/>
            <a:ext cx="5478639" cy="3390955"/>
          </a:xfrm>
          <a:prstGeom prst="rect">
            <a:avLst/>
          </a:prstGeom>
          <a:noFill/>
        </p:spPr>
      </p:pic>
      <p:sp>
        <p:nvSpPr>
          <p:cNvPr id="4" name="Espace réservé du pied de page 3">
            <a:extLst>
              <a:ext uri="{FF2B5EF4-FFF2-40B4-BE49-F238E27FC236}">
                <a16:creationId xmlns:a16="http://schemas.microsoft.com/office/drawing/2014/main" id="{86E37905-E931-3E79-6D35-85CBB0F2B1AB}"/>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83254FDB-3EEE-4AB1-9601-7B1C9137835A}"/>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33</a:t>
            </a:fld>
            <a:endParaRPr lang="fr-FR"/>
          </a:p>
        </p:txBody>
      </p:sp>
      <p:sp>
        <p:nvSpPr>
          <p:cNvPr id="8" name="Espace réservé du contenu 2">
            <a:extLst>
              <a:ext uri="{FF2B5EF4-FFF2-40B4-BE49-F238E27FC236}">
                <a16:creationId xmlns:a16="http://schemas.microsoft.com/office/drawing/2014/main" id="{0BD70D29-94A4-D8F8-314C-BFE1A61B4F52}"/>
              </a:ext>
            </a:extLst>
          </p:cNvPr>
          <p:cNvSpPr>
            <a:spLocks noGrp="1"/>
          </p:cNvSpPr>
          <p:nvPr>
            <p:ph idx="1"/>
          </p:nvPr>
        </p:nvSpPr>
        <p:spPr>
          <a:xfrm>
            <a:off x="6357998" y="1299964"/>
            <a:ext cx="5478639" cy="4920731"/>
          </a:xfrm>
        </p:spPr>
        <p:txBody>
          <a:bodyPr>
            <a:normAutofit lnSpcReduction="10000"/>
          </a:bodyPr>
          <a:lstStyle/>
          <a:p>
            <a:pPr>
              <a:buFont typeface="Wingdings" panose="05000000000000000000" pitchFamily="2" charset="2"/>
              <a:buChar char="§"/>
            </a:pPr>
            <a:r>
              <a:rPr lang="fr-FR" sz="1800" b="0" i="0" u="sng" strike="noStrike" baseline="0" dirty="0" err="1">
                <a:solidFill>
                  <a:srgbClr val="003758"/>
                </a:solidFill>
                <a:latin typeface="Calibri" panose="020F0502020204030204" pitchFamily="34" charset="0"/>
              </a:rPr>
              <a:t>Programming</a:t>
            </a:r>
            <a:r>
              <a:rPr lang="fr-FR" sz="1800" b="0" i="0" u="sng" strike="noStrike" baseline="0" dirty="0">
                <a:solidFill>
                  <a:srgbClr val="003758"/>
                </a:solidFill>
                <a:latin typeface="Calibri" panose="020F0502020204030204" pitchFamily="34" charset="0"/>
              </a:rPr>
              <a:t> </a:t>
            </a:r>
            <a:r>
              <a:rPr lang="fr-FR" sz="1800" b="0" i="0" u="sng" strike="noStrike" baseline="0" dirty="0" err="1">
                <a:solidFill>
                  <a:srgbClr val="003758"/>
                </a:solidFill>
                <a:latin typeface="Calibri" panose="020F0502020204030204" pitchFamily="34" charset="0"/>
              </a:rPr>
              <a:t>language</a:t>
            </a:r>
            <a:endParaRPr lang="fr-FR" sz="1800" b="0" i="0" u="sng" strike="noStrike" baseline="0" dirty="0">
              <a:solidFill>
                <a:srgbClr val="003758"/>
              </a:solidFill>
              <a:latin typeface="Calibri" panose="020F0502020204030204" pitchFamily="34" charset="0"/>
            </a:endParaRPr>
          </a:p>
          <a:p>
            <a:pPr marL="0" indent="0">
              <a:buNone/>
            </a:pPr>
            <a:r>
              <a:rPr lang="fr-FR" sz="1800" b="0" i="0" u="none" strike="noStrike" baseline="0" dirty="0">
                <a:solidFill>
                  <a:srgbClr val="003758"/>
                </a:solidFill>
                <a:latin typeface="Calibri" panose="020F0502020204030204" pitchFamily="34" charset="0"/>
              </a:rPr>
              <a:t>Computer = machine </a:t>
            </a:r>
            <a:r>
              <a:rPr lang="fr-FR" sz="1800" b="0" i="0" u="none" strike="noStrike" baseline="0" dirty="0" err="1">
                <a:solidFill>
                  <a:srgbClr val="003758"/>
                </a:solidFill>
                <a:latin typeface="Calibri" panose="020F0502020204030204" pitchFamily="34" charset="0"/>
              </a:rPr>
              <a:t>language</a:t>
            </a:r>
            <a:r>
              <a:rPr lang="fr-FR" sz="1800" b="0" i="0" u="none" strike="noStrike" baseline="0" dirty="0">
                <a:solidFill>
                  <a:srgbClr val="003758"/>
                </a:solidFill>
                <a:latin typeface="Calibri" panose="020F0502020204030204" pitchFamily="34" charset="0"/>
              </a:rPr>
              <a:t> (5 </a:t>
            </a:r>
            <a:r>
              <a:rPr lang="fr-FR" sz="1800" b="0" i="0" u="none" strike="noStrike" baseline="0" dirty="0" err="1">
                <a:solidFill>
                  <a:srgbClr val="003758"/>
                </a:solidFill>
                <a:latin typeface="Calibri" panose="020F0502020204030204" pitchFamily="34" charset="0"/>
              </a:rPr>
              <a:t>operations</a:t>
            </a:r>
            <a:r>
              <a:rPr lang="fr-FR" sz="1800" b="0" i="0" u="none" strike="noStrike" baseline="0" dirty="0">
                <a:solidFill>
                  <a:srgbClr val="003758"/>
                </a:solidFill>
                <a:latin typeface="Calibri" panose="020F0502020204030204" pitchFamily="34" charset="0"/>
              </a:rPr>
              <a:t>)</a:t>
            </a:r>
          </a:p>
          <a:p>
            <a:pPr marL="0" indent="0">
              <a:buNone/>
            </a:pPr>
            <a:r>
              <a:rPr lang="en-US" sz="1800" b="0" i="0" u="none" strike="noStrike" baseline="0" dirty="0">
                <a:solidFill>
                  <a:srgbClr val="003758"/>
                </a:solidFill>
                <a:latin typeface="Calibri" panose="020F0502020204030204" pitchFamily="34" charset="0"/>
              </a:rPr>
              <a:t>Programming language: a way to communicate with the computer</a:t>
            </a:r>
            <a:endParaRPr lang="fr-FR" sz="1800" b="0" i="0" u="none" strike="noStrike" baseline="0" dirty="0">
              <a:solidFill>
                <a:srgbClr val="003758"/>
              </a:solidFill>
              <a:latin typeface="Calibri" panose="020F0502020204030204" pitchFamily="34" charset="0"/>
            </a:endParaRPr>
          </a:p>
          <a:p>
            <a:pPr marL="0" indent="0">
              <a:buNone/>
            </a:pPr>
            <a:r>
              <a:rPr lang="fr-FR" sz="1800" b="0" i="1" u="none" strike="noStrike" baseline="0" dirty="0">
                <a:solidFill>
                  <a:srgbClr val="7E7E7E"/>
                </a:solidFill>
                <a:latin typeface="Calibri" panose="020F0502020204030204" pitchFamily="34" charset="0"/>
              </a:rPr>
              <a:t>«01000010011011110110111001101010011011110111010101110010» =&gt; «Bonjour».</a:t>
            </a:r>
          </a:p>
          <a:p>
            <a:pPr marL="0" indent="0">
              <a:buNone/>
            </a:pPr>
            <a:r>
              <a:rPr lang="fr-FR" sz="1800" b="0" i="0" u="none" strike="noStrike" baseline="0" dirty="0" err="1">
                <a:solidFill>
                  <a:srgbClr val="003758"/>
                </a:solidFill>
                <a:latin typeface="Calibri" panose="020F0502020204030204" pitchFamily="34" charset="0"/>
              </a:rPr>
              <a:t>Interpreted</a:t>
            </a:r>
            <a:r>
              <a:rPr lang="fr-FR" sz="1800" b="0" i="0" u="none" strike="noStrike" baseline="0" dirty="0">
                <a:solidFill>
                  <a:srgbClr val="003758"/>
                </a:solidFill>
                <a:latin typeface="Calibri" panose="020F0502020204030204" pitchFamily="34" charset="0"/>
              </a:rPr>
              <a:t> or </a:t>
            </a:r>
            <a:r>
              <a:rPr lang="fr-FR" sz="1800" b="0" i="0" u="none" strike="noStrike" baseline="0" dirty="0" err="1">
                <a:solidFill>
                  <a:srgbClr val="003758"/>
                </a:solidFill>
                <a:latin typeface="Calibri" panose="020F0502020204030204" pitchFamily="34" charset="0"/>
              </a:rPr>
              <a:t>compiled</a:t>
            </a:r>
            <a:endParaRPr lang="fr-FR" sz="1800" b="0" i="0" u="none" strike="noStrike" baseline="0" dirty="0">
              <a:solidFill>
                <a:srgbClr val="003758"/>
              </a:solidFill>
              <a:latin typeface="Calibri" panose="020F0502020204030204" pitchFamily="34" charset="0"/>
            </a:endParaRPr>
          </a:p>
          <a:p>
            <a:pPr marL="0" indent="0">
              <a:buNone/>
            </a:pPr>
            <a:r>
              <a:rPr lang="en-US" sz="1800" b="0" i="0" u="none" strike="noStrike" baseline="0" dirty="0">
                <a:solidFill>
                  <a:srgbClr val="003758"/>
                </a:solidFill>
                <a:latin typeface="Calibri" panose="020F0502020204030204" pitchFamily="34" charset="0"/>
              </a:rPr>
              <a:t>A compiled language requires a compilation step and is therefore less simple and less portable, but it is faster as it doesn't translate on the fly.</a:t>
            </a:r>
            <a:endParaRPr lang="fr-FR" sz="1800" b="0" i="0" u="none" strike="noStrike" baseline="0" dirty="0">
              <a:solidFill>
                <a:srgbClr val="003758"/>
              </a:solidFill>
              <a:latin typeface="Calibri" panose="020F0502020204030204" pitchFamily="34" charset="0"/>
            </a:endParaRPr>
          </a:p>
          <a:p>
            <a:pPr>
              <a:buFont typeface="Wingdings" panose="05000000000000000000" pitchFamily="2" charset="2"/>
              <a:buChar char="§"/>
            </a:pPr>
            <a:r>
              <a:rPr lang="fr-FR" sz="1800" b="0" i="0" u="sng" strike="noStrike" baseline="0" dirty="0">
                <a:solidFill>
                  <a:srgbClr val="003758"/>
                </a:solidFill>
                <a:latin typeface="Calibri" panose="020F0502020204030204" pitchFamily="34" charset="0"/>
              </a:rPr>
              <a:t>Python </a:t>
            </a:r>
            <a:r>
              <a:rPr lang="fr-FR" sz="1800" b="0" i="0" u="sng" strike="noStrike" baseline="0" dirty="0" err="1">
                <a:solidFill>
                  <a:srgbClr val="003758"/>
                </a:solidFill>
                <a:latin typeface="Calibri" panose="020F0502020204030204" pitchFamily="34" charset="0"/>
              </a:rPr>
              <a:t>history</a:t>
            </a:r>
            <a:endParaRPr lang="fr-FR" sz="1800" b="0" i="0" u="sng" strike="noStrike" baseline="0" dirty="0">
              <a:solidFill>
                <a:srgbClr val="003758"/>
              </a:solidFill>
              <a:latin typeface="Calibri" panose="020F0502020204030204" pitchFamily="34" charset="0"/>
            </a:endParaRPr>
          </a:p>
          <a:p>
            <a:pPr marL="0" indent="0">
              <a:buNone/>
            </a:pPr>
            <a:r>
              <a:rPr lang="en-US" sz="1800" dirty="0">
                <a:solidFill>
                  <a:srgbClr val="003758"/>
                </a:solidFill>
              </a:rPr>
              <a:t>Language created in 1991 by Guido van Rossum, named in honor of Monty Python.</a:t>
            </a:r>
          </a:p>
          <a:p>
            <a:pPr marL="0" indent="0">
              <a:buNone/>
            </a:pPr>
            <a:r>
              <a:rPr lang="en-US" sz="1600" dirty="0"/>
              <a:t>Python is a very powerful language that is continuously evolving thanks to libraries. It allows you to go from a simple script to complex software, including graphical interfaces and websites.</a:t>
            </a:r>
            <a:endParaRPr lang="fr-FR" sz="1600" dirty="0"/>
          </a:p>
        </p:txBody>
      </p:sp>
      <p:sp>
        <p:nvSpPr>
          <p:cNvPr id="10" name="ZoneTexte 9">
            <a:extLst>
              <a:ext uri="{FF2B5EF4-FFF2-40B4-BE49-F238E27FC236}">
                <a16:creationId xmlns:a16="http://schemas.microsoft.com/office/drawing/2014/main" id="{F4171094-E0AB-7846-84A2-FB91AA5DA7EB}"/>
              </a:ext>
            </a:extLst>
          </p:cNvPr>
          <p:cNvSpPr txBox="1"/>
          <p:nvPr/>
        </p:nvSpPr>
        <p:spPr>
          <a:xfrm>
            <a:off x="47345" y="5154302"/>
            <a:ext cx="6094674" cy="353943"/>
          </a:xfrm>
          <a:prstGeom prst="rect">
            <a:avLst/>
          </a:prstGeom>
          <a:noFill/>
        </p:spPr>
        <p:txBody>
          <a:bodyPr wrap="square">
            <a:spAutoFit/>
          </a:bodyPr>
          <a:lstStyle/>
          <a:p>
            <a:pPr marL="0" indent="0" algn="ctr">
              <a:buNone/>
            </a:pPr>
            <a:r>
              <a:rPr lang="fr-FR" sz="1700" dirty="0" err="1">
                <a:solidFill>
                  <a:srgbClr val="003758"/>
                </a:solidFill>
                <a:latin typeface="Calibri" panose="020F0502020204030204" pitchFamily="34" charset="0"/>
                <a:cs typeface="Calibri" panose="020F0502020204030204" pitchFamily="34" charset="0"/>
              </a:rPr>
              <a:t>Who</a:t>
            </a:r>
            <a:r>
              <a:rPr lang="fr-FR" sz="1700" dirty="0">
                <a:solidFill>
                  <a:srgbClr val="003758"/>
                </a:solidFill>
                <a:latin typeface="Calibri" panose="020F0502020204030204" pitchFamily="34" charset="0"/>
                <a:cs typeface="Calibri" panose="020F0502020204030204" pitchFamily="34" charset="0"/>
              </a:rPr>
              <a:t> </a:t>
            </a:r>
            <a:r>
              <a:rPr lang="fr-FR" sz="1700" dirty="0" err="1">
                <a:solidFill>
                  <a:srgbClr val="003758"/>
                </a:solidFill>
                <a:latin typeface="Calibri" panose="020F0502020204030204" pitchFamily="34" charset="0"/>
                <a:cs typeface="Calibri" panose="020F0502020204030204" pitchFamily="34" charset="0"/>
              </a:rPr>
              <a:t>is</a:t>
            </a:r>
            <a:r>
              <a:rPr lang="fr-FR" sz="1700" dirty="0">
                <a:solidFill>
                  <a:srgbClr val="003758"/>
                </a:solidFill>
                <a:latin typeface="Calibri" panose="020F0502020204030204" pitchFamily="34" charset="0"/>
                <a:cs typeface="Calibri" panose="020F0502020204030204" pitchFamily="34" charset="0"/>
              </a:rPr>
              <a:t> </a:t>
            </a:r>
            <a:r>
              <a:rPr lang="fr-FR" sz="1700" dirty="0" err="1">
                <a:solidFill>
                  <a:srgbClr val="003758"/>
                </a:solidFill>
                <a:latin typeface="Calibri" panose="020F0502020204030204" pitchFamily="34" charset="0"/>
                <a:cs typeface="Calibri" panose="020F0502020204030204" pitchFamily="34" charset="0"/>
              </a:rPr>
              <a:t>using</a:t>
            </a:r>
            <a:r>
              <a:rPr lang="fr-FR" sz="1700" dirty="0">
                <a:solidFill>
                  <a:srgbClr val="003758"/>
                </a:solidFill>
                <a:latin typeface="Calibri" panose="020F0502020204030204" pitchFamily="34" charset="0"/>
                <a:cs typeface="Calibri" panose="020F0502020204030204" pitchFamily="34" charset="0"/>
              </a:rPr>
              <a:t> Python ?</a:t>
            </a:r>
          </a:p>
        </p:txBody>
      </p:sp>
    </p:spTree>
    <p:extLst>
      <p:ext uri="{BB962C8B-B14F-4D97-AF65-F5344CB8AC3E}">
        <p14:creationId xmlns:p14="http://schemas.microsoft.com/office/powerpoint/2010/main" val="1964203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C45B34-4FE8-35DD-1EF9-A58030DC8DB7}"/>
              </a:ext>
            </a:extLst>
          </p:cNvPr>
          <p:cNvSpPr>
            <a:spLocks noGrp="1"/>
          </p:cNvSpPr>
          <p:nvPr>
            <p:ph type="title"/>
          </p:nvPr>
        </p:nvSpPr>
        <p:spPr>
          <a:xfrm>
            <a:off x="355363" y="368223"/>
            <a:ext cx="9694491" cy="708537"/>
          </a:xfrm>
        </p:spPr>
        <p:txBody>
          <a:bodyPr anchor="ctr">
            <a:normAutofit/>
          </a:bodyPr>
          <a:lstStyle/>
          <a:p>
            <a:r>
              <a:rPr lang="fr-FR" dirty="0"/>
              <a:t>Digital </a:t>
            </a:r>
            <a:r>
              <a:rPr lang="fr-FR" dirty="0" err="1"/>
              <a:t>Twin</a:t>
            </a:r>
            <a:r>
              <a:rPr lang="fr-FR" dirty="0"/>
              <a:t> </a:t>
            </a:r>
            <a:r>
              <a:rPr lang="fr-FR" dirty="0" err="1"/>
              <a:t>Overview</a:t>
            </a:r>
            <a:r>
              <a:rPr lang="fr-FR" dirty="0"/>
              <a:t> – A python </a:t>
            </a:r>
            <a:r>
              <a:rPr lang="fr-FR" dirty="0" err="1"/>
              <a:t>centered</a:t>
            </a:r>
            <a:r>
              <a:rPr lang="fr-FR" dirty="0"/>
              <a:t> world</a:t>
            </a:r>
          </a:p>
        </p:txBody>
      </p:sp>
      <p:pic>
        <p:nvPicPr>
          <p:cNvPr id="7" name="Image 6">
            <a:extLst>
              <a:ext uri="{FF2B5EF4-FFF2-40B4-BE49-F238E27FC236}">
                <a16:creationId xmlns:a16="http://schemas.microsoft.com/office/drawing/2014/main" id="{EB0D9050-59E4-A24E-1A5E-FE53C8F3DB15}"/>
              </a:ext>
            </a:extLst>
          </p:cNvPr>
          <p:cNvPicPr>
            <a:picLocks noChangeAspect="1"/>
          </p:cNvPicPr>
          <p:nvPr/>
        </p:nvPicPr>
        <p:blipFill>
          <a:blip r:embed="rId2"/>
          <a:srcRect r="1" b="2661"/>
          <a:stretch/>
        </p:blipFill>
        <p:spPr>
          <a:xfrm>
            <a:off x="355363" y="1256232"/>
            <a:ext cx="11489107" cy="4920731"/>
          </a:xfrm>
          <a:prstGeom prst="rect">
            <a:avLst/>
          </a:prstGeom>
          <a:noFill/>
        </p:spPr>
      </p:pic>
      <p:sp>
        <p:nvSpPr>
          <p:cNvPr id="4" name="Espace réservé du pied de page 3">
            <a:extLst>
              <a:ext uri="{FF2B5EF4-FFF2-40B4-BE49-F238E27FC236}">
                <a16:creationId xmlns:a16="http://schemas.microsoft.com/office/drawing/2014/main" id="{EE84A486-D82F-BC9A-2BF0-A19B29CC44F6}"/>
              </a:ext>
            </a:extLst>
          </p:cNvPr>
          <p:cNvSpPr>
            <a:spLocks noGrp="1"/>
          </p:cNvSpPr>
          <p:nvPr>
            <p:ph type="ftr" sz="quarter" idx="11"/>
          </p:nvPr>
        </p:nvSpPr>
        <p:spPr>
          <a:xfrm>
            <a:off x="974221" y="6356350"/>
            <a:ext cx="4376162" cy="365125"/>
          </a:xfrm>
        </p:spPr>
        <p:txBody>
          <a:bodyPr>
            <a:normAutofit/>
          </a:bodyPr>
          <a:lstStyle/>
          <a:p>
            <a:pPr>
              <a:spcAft>
                <a:spcPts val="600"/>
              </a:spcAft>
            </a:pPr>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DEC863E-1E6A-953A-C7D3-327D2DD2D004}"/>
              </a:ext>
            </a:extLst>
          </p:cNvPr>
          <p:cNvSpPr>
            <a:spLocks noGrp="1"/>
          </p:cNvSpPr>
          <p:nvPr>
            <p:ph type="sldNum" sz="quarter" idx="12"/>
          </p:nvPr>
        </p:nvSpPr>
        <p:spPr>
          <a:xfrm>
            <a:off x="384563" y="6356350"/>
            <a:ext cx="478800" cy="365125"/>
          </a:xfrm>
        </p:spPr>
        <p:txBody>
          <a:bodyPr>
            <a:normAutofit/>
          </a:bodyPr>
          <a:lstStyle/>
          <a:p>
            <a:pPr>
              <a:spcAft>
                <a:spcPts val="600"/>
              </a:spcAft>
            </a:pPr>
            <a:fld id="{96B5E63F-FF75-4236-BB34-47D07F8E6B0C}" type="slidenum">
              <a:rPr lang="fr-FR" smtClean="0"/>
              <a:pPr>
                <a:spcAft>
                  <a:spcPts val="600"/>
                </a:spcAft>
              </a:pPr>
              <a:t>34</a:t>
            </a:fld>
            <a:endParaRPr lang="fr-FR"/>
          </a:p>
        </p:txBody>
      </p:sp>
      <p:pic>
        <p:nvPicPr>
          <p:cNvPr id="9" name="Image 8">
            <a:extLst>
              <a:ext uri="{FF2B5EF4-FFF2-40B4-BE49-F238E27FC236}">
                <a16:creationId xmlns:a16="http://schemas.microsoft.com/office/drawing/2014/main" id="{2324468F-E5EB-8982-D285-026B41AD2F99}"/>
              </a:ext>
            </a:extLst>
          </p:cNvPr>
          <p:cNvPicPr>
            <a:picLocks noChangeAspect="1"/>
          </p:cNvPicPr>
          <p:nvPr/>
        </p:nvPicPr>
        <p:blipFill>
          <a:blip r:embed="rId3"/>
          <a:stretch>
            <a:fillRect/>
          </a:stretch>
        </p:blipFill>
        <p:spPr>
          <a:xfrm>
            <a:off x="8463667" y="1357564"/>
            <a:ext cx="3172373" cy="483593"/>
          </a:xfrm>
          <a:prstGeom prst="rect">
            <a:avLst/>
          </a:prstGeom>
        </p:spPr>
      </p:pic>
    </p:spTree>
    <p:extLst>
      <p:ext uri="{BB962C8B-B14F-4D97-AF65-F5344CB8AC3E}">
        <p14:creationId xmlns:p14="http://schemas.microsoft.com/office/powerpoint/2010/main" val="2514339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C5F1FB-4E64-1BE0-C22C-565547093319}"/>
              </a:ext>
            </a:extLst>
          </p:cNvPr>
          <p:cNvSpPr>
            <a:spLocks noGrp="1"/>
          </p:cNvSpPr>
          <p:nvPr>
            <p:ph type="title"/>
          </p:nvPr>
        </p:nvSpPr>
        <p:spPr/>
        <p:txBody>
          <a:bodyPr>
            <a:normAutofit/>
          </a:bodyPr>
          <a:lstStyle/>
          <a:p>
            <a:r>
              <a:rPr lang="fr-FR" dirty="0"/>
              <a:t>TP – Python introduction</a:t>
            </a:r>
          </a:p>
        </p:txBody>
      </p:sp>
      <p:sp>
        <p:nvSpPr>
          <p:cNvPr id="4" name="Espace réservé du pied de page 3">
            <a:extLst>
              <a:ext uri="{FF2B5EF4-FFF2-40B4-BE49-F238E27FC236}">
                <a16:creationId xmlns:a16="http://schemas.microsoft.com/office/drawing/2014/main" id="{85645E57-65A7-69B0-2468-FCE6888C0B72}"/>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A09E51B-F990-5800-DDEA-E2A2D78B9B17}"/>
              </a:ext>
            </a:extLst>
          </p:cNvPr>
          <p:cNvSpPr>
            <a:spLocks noGrp="1"/>
          </p:cNvSpPr>
          <p:nvPr>
            <p:ph type="sldNum" sz="quarter" idx="12"/>
          </p:nvPr>
        </p:nvSpPr>
        <p:spPr/>
        <p:txBody>
          <a:bodyPr/>
          <a:lstStyle/>
          <a:p>
            <a:fld id="{96B5E63F-FF75-4236-BB34-47D07F8E6B0C}" type="slidenum">
              <a:rPr lang="fr-FR" smtClean="0"/>
              <a:t>35</a:t>
            </a:fld>
            <a:endParaRPr lang="fr-FR"/>
          </a:p>
        </p:txBody>
      </p:sp>
      <p:sp>
        <p:nvSpPr>
          <p:cNvPr id="6" name="Espace réservé du contenu 2">
            <a:extLst>
              <a:ext uri="{FF2B5EF4-FFF2-40B4-BE49-F238E27FC236}">
                <a16:creationId xmlns:a16="http://schemas.microsoft.com/office/drawing/2014/main" id="{7BEB787F-7711-EFE1-F7B5-AD222C74924A}"/>
              </a:ext>
            </a:extLst>
          </p:cNvPr>
          <p:cNvSpPr>
            <a:spLocks noGrp="1"/>
          </p:cNvSpPr>
          <p:nvPr>
            <p:ph idx="1"/>
          </p:nvPr>
        </p:nvSpPr>
        <p:spPr>
          <a:xfrm>
            <a:off x="355363" y="1256232"/>
            <a:ext cx="11489107" cy="4920731"/>
          </a:xfrm>
        </p:spPr>
        <p:txBody>
          <a:bodyPr/>
          <a:lstStyle/>
          <a:p>
            <a:pPr marL="0" indent="0">
              <a:buNone/>
            </a:pPr>
            <a:r>
              <a:rPr lang="fr-FR" dirty="0" err="1"/>
              <a:t>What</a:t>
            </a:r>
            <a:r>
              <a:rPr lang="fr-FR" dirty="0"/>
              <a:t> </a:t>
            </a:r>
            <a:r>
              <a:rPr lang="fr-FR" dirty="0" err="1"/>
              <a:t>is</a:t>
            </a:r>
            <a:r>
              <a:rPr lang="fr-FR" dirty="0"/>
              <a:t> Google </a:t>
            </a:r>
            <a:r>
              <a:rPr lang="fr-FR" dirty="0" err="1"/>
              <a:t>Colab</a:t>
            </a:r>
            <a:r>
              <a:rPr lang="fr-FR" dirty="0"/>
              <a:t>?</a:t>
            </a:r>
          </a:p>
          <a:p>
            <a:pPr marL="457200" lvl="1" indent="0">
              <a:buNone/>
            </a:pPr>
            <a:r>
              <a:rPr lang="fr-FR" dirty="0"/>
              <a:t>G</a:t>
            </a:r>
            <a:r>
              <a:rPr lang="en-US" dirty="0" err="1"/>
              <a:t>oogle</a:t>
            </a:r>
            <a:r>
              <a:rPr lang="en-US" dirty="0"/>
              <a:t> </a:t>
            </a:r>
            <a:r>
              <a:rPr lang="en-US" dirty="0" err="1"/>
              <a:t>Colab</a:t>
            </a:r>
            <a:r>
              <a:rPr lang="en-US" dirty="0"/>
              <a:t> which stands for Google </a:t>
            </a:r>
            <a:r>
              <a:rPr lang="en-US" dirty="0" err="1"/>
              <a:t>Colaboratory</a:t>
            </a:r>
            <a:r>
              <a:rPr lang="en-US" dirty="0"/>
              <a:t> is a cloud platform</a:t>
            </a:r>
          </a:p>
          <a:p>
            <a:pPr marL="457200" lvl="1" indent="0">
              <a:buNone/>
            </a:pPr>
            <a:r>
              <a:rPr lang="en-US" dirty="0"/>
              <a:t>provided by Google to run Python Notebook’s without need to install </a:t>
            </a:r>
          </a:p>
          <a:p>
            <a:pPr marL="457200" lvl="1" indent="0">
              <a:buNone/>
            </a:pPr>
            <a:r>
              <a:rPr lang="en-US" dirty="0"/>
              <a:t>anything on your local machine.</a:t>
            </a:r>
            <a:endParaRPr lang="fr-FR" dirty="0"/>
          </a:p>
          <a:p>
            <a:pPr marL="457200" lvl="1" indent="0">
              <a:buNone/>
            </a:pPr>
            <a:endParaRPr lang="fr-FR" dirty="0"/>
          </a:p>
          <a:p>
            <a:pPr marL="0" indent="0">
              <a:buNone/>
            </a:pPr>
            <a:r>
              <a:rPr lang="en-US" dirty="0"/>
              <a:t>Features of Google </a:t>
            </a:r>
            <a:r>
              <a:rPr lang="en-US" dirty="0" err="1"/>
              <a:t>Colab</a:t>
            </a:r>
            <a:endParaRPr lang="en-US" dirty="0"/>
          </a:p>
          <a:p>
            <a:pPr marL="800100" lvl="1" indent="-342900">
              <a:buFont typeface="+mj-lt"/>
              <a:buAutoNum type="arabicPeriod"/>
            </a:pPr>
            <a:r>
              <a:rPr lang="en-US" dirty="0"/>
              <a:t>Zero Setup Required</a:t>
            </a:r>
          </a:p>
          <a:p>
            <a:pPr marL="800100" lvl="1" indent="-342900">
              <a:buFont typeface="+mj-lt"/>
              <a:buAutoNum type="arabicPeriod"/>
            </a:pPr>
            <a:r>
              <a:rPr lang="en-US" dirty="0"/>
              <a:t>Free GPU Access</a:t>
            </a:r>
          </a:p>
          <a:p>
            <a:pPr marL="800100" lvl="1" indent="-342900">
              <a:buFont typeface="+mj-lt"/>
              <a:buAutoNum type="arabicPeriod"/>
            </a:pPr>
            <a:r>
              <a:rPr lang="en-US" dirty="0"/>
              <a:t>Pre-installed Libraries</a:t>
            </a:r>
          </a:p>
          <a:p>
            <a:pPr marL="800100" lvl="1" indent="-342900">
              <a:buFont typeface="+mj-lt"/>
              <a:buAutoNum type="arabicPeriod"/>
            </a:pPr>
            <a:endParaRPr lang="en-US" dirty="0"/>
          </a:p>
          <a:p>
            <a:pPr marL="0" indent="0">
              <a:buNone/>
            </a:pPr>
            <a:r>
              <a:rPr lang="en-US" dirty="0"/>
              <a:t>Accessing Google </a:t>
            </a:r>
            <a:r>
              <a:rPr lang="en-US" dirty="0" err="1"/>
              <a:t>Colab</a:t>
            </a:r>
            <a:endParaRPr lang="en-US" dirty="0"/>
          </a:p>
          <a:p>
            <a:pPr marL="457200" lvl="1" indent="0">
              <a:buNone/>
            </a:pPr>
            <a:r>
              <a:rPr lang="en-US" dirty="0">
                <a:hlinkClick r:id="rId2"/>
              </a:rPr>
              <a:t>https://github.com/Ahirvoas/Training-Day1/blob/main/Tutorial_day1-Python.ipynb</a:t>
            </a:r>
            <a:endParaRPr lang="en-US" dirty="0"/>
          </a:p>
          <a:p>
            <a:pPr marL="457200" lvl="1" indent="0">
              <a:buNone/>
            </a:pPr>
            <a:r>
              <a:rPr lang="en-US" dirty="0">
                <a:hlinkClick r:id="rId3"/>
              </a:rPr>
              <a:t>https://github.com/Ahirvoas/Training-Day1/blob/main/Tutorial_day1-Pandas.ipynb</a:t>
            </a:r>
            <a:r>
              <a:rPr lang="en-US" dirty="0"/>
              <a:t> </a:t>
            </a:r>
          </a:p>
          <a:p>
            <a:pPr marL="457200" lvl="1" indent="0">
              <a:buNone/>
            </a:pPr>
            <a:endParaRPr lang="en-US" dirty="0"/>
          </a:p>
        </p:txBody>
      </p:sp>
      <p:pic>
        <p:nvPicPr>
          <p:cNvPr id="7" name="Picture 2">
            <a:extLst>
              <a:ext uri="{FF2B5EF4-FFF2-40B4-BE49-F238E27FC236}">
                <a16:creationId xmlns:a16="http://schemas.microsoft.com/office/drawing/2014/main" id="{47C5C1C7-8078-A805-CE87-71A937B84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7" y="1256232"/>
            <a:ext cx="3479029" cy="232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921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63E1C-3B4E-16FE-36B6-ADE2A1CE5C88}"/>
              </a:ext>
            </a:extLst>
          </p:cNvPr>
          <p:cNvSpPr>
            <a:spLocks noGrp="1"/>
          </p:cNvSpPr>
          <p:nvPr>
            <p:ph type="title"/>
          </p:nvPr>
        </p:nvSpPr>
        <p:spPr/>
        <p:txBody>
          <a:bodyPr/>
          <a:lstStyle/>
          <a:p>
            <a:r>
              <a:rPr lang="fr-FR" dirty="0"/>
              <a:t>TP – Python introduction</a:t>
            </a:r>
          </a:p>
        </p:txBody>
      </p:sp>
      <p:sp>
        <p:nvSpPr>
          <p:cNvPr id="3" name="Espace réservé du contenu 2">
            <a:extLst>
              <a:ext uri="{FF2B5EF4-FFF2-40B4-BE49-F238E27FC236}">
                <a16:creationId xmlns:a16="http://schemas.microsoft.com/office/drawing/2014/main" id="{F7F071AA-41B7-0843-1FC0-641AD082ACC5}"/>
              </a:ext>
            </a:extLst>
          </p:cNvPr>
          <p:cNvSpPr>
            <a:spLocks noGrp="1"/>
          </p:cNvSpPr>
          <p:nvPr>
            <p:ph idx="1"/>
          </p:nvPr>
        </p:nvSpPr>
        <p:spPr/>
        <p:txBody>
          <a:bodyPr/>
          <a:lstStyle/>
          <a:p>
            <a:pPr marL="0" indent="0">
              <a:buNone/>
            </a:pPr>
            <a:r>
              <a:rPr lang="fr-FR" dirty="0"/>
              <a:t>Exercice – [OPTIONAL]</a:t>
            </a:r>
          </a:p>
          <a:p>
            <a:pPr marL="0" indent="0">
              <a:buNone/>
            </a:pPr>
            <a:r>
              <a:rPr lang="en-US" dirty="0"/>
              <a:t>Code a simplified roulette game where you can bet an amount of money, then win or lose money. When you have no money left, you lose.</a:t>
            </a:r>
          </a:p>
          <a:p>
            <a:pPr marL="0" indent="0">
              <a:buNone/>
            </a:pPr>
            <a:endParaRPr lang="en-US" dirty="0"/>
          </a:p>
          <a:p>
            <a:pPr lvl="1"/>
            <a:r>
              <a:rPr lang="en-US" b="1" dirty="0"/>
              <a:t>Setup</a:t>
            </a:r>
            <a:br>
              <a:rPr lang="en-US" dirty="0"/>
            </a:br>
            <a:r>
              <a:rPr lang="en-US" dirty="0"/>
              <a:t>A roulette wheel consists of 50 slots numbered from 0 to 49. Even numbers are black, and odd numbers are red.</a:t>
            </a:r>
            <a:br>
              <a:rPr lang="en-US" dirty="0"/>
            </a:br>
            <a:r>
              <a:rPr lang="en-US" dirty="0"/>
              <a:t>The player starts with a bankroll of 1000.</a:t>
            </a:r>
          </a:p>
          <a:p>
            <a:pPr lvl="1"/>
            <a:r>
              <a:rPr lang="en-US" b="1" dirty="0"/>
              <a:t>Winnings</a:t>
            </a:r>
            <a:endParaRPr lang="en-US" dirty="0"/>
          </a:p>
          <a:p>
            <a:pPr lvl="2"/>
            <a:r>
              <a:rPr lang="en-US" dirty="0"/>
              <a:t>If the winning number is the one the player bet on, they win 3 times their bet.</a:t>
            </a:r>
          </a:p>
          <a:p>
            <a:pPr lvl="2"/>
            <a:r>
              <a:rPr lang="en-US" dirty="0"/>
              <a:t>Otherwise, the dealer checks the color of the winning number. If the player chose a number of the same color, they win 50% of their bet.</a:t>
            </a:r>
          </a:p>
          <a:p>
            <a:pPr lvl="2"/>
            <a:r>
              <a:rPr lang="en-US" dirty="0"/>
              <a:t>If not, they lose their bet.</a:t>
            </a:r>
          </a:p>
          <a:p>
            <a:pPr lvl="1"/>
            <a:r>
              <a:rPr lang="en-US" b="1" dirty="0"/>
              <a:t>Hint</a:t>
            </a:r>
            <a:br>
              <a:rPr lang="en-US" dirty="0"/>
            </a:br>
            <a:r>
              <a:rPr lang="en-US" dirty="0" err="1"/>
              <a:t>random.randrange</a:t>
            </a:r>
            <a:r>
              <a:rPr lang="en-US" dirty="0"/>
              <a:t>(50) returns a random number between 0 and 49.</a:t>
            </a:r>
          </a:p>
          <a:p>
            <a:pPr marL="0" indent="0">
              <a:buNone/>
            </a:pPr>
            <a:endParaRPr lang="fr-FR" dirty="0"/>
          </a:p>
        </p:txBody>
      </p:sp>
      <p:sp>
        <p:nvSpPr>
          <p:cNvPr id="4" name="Espace réservé du pied de page 3">
            <a:extLst>
              <a:ext uri="{FF2B5EF4-FFF2-40B4-BE49-F238E27FC236}">
                <a16:creationId xmlns:a16="http://schemas.microsoft.com/office/drawing/2014/main" id="{905DF71F-0663-F6BE-1475-8E2BF0EEA758}"/>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34E21FE2-B8E7-F298-0B65-F93813C236BC}"/>
              </a:ext>
            </a:extLst>
          </p:cNvPr>
          <p:cNvSpPr>
            <a:spLocks noGrp="1"/>
          </p:cNvSpPr>
          <p:nvPr>
            <p:ph type="sldNum" sz="quarter" idx="12"/>
          </p:nvPr>
        </p:nvSpPr>
        <p:spPr/>
        <p:txBody>
          <a:bodyPr/>
          <a:lstStyle/>
          <a:p>
            <a:fld id="{96B5E63F-FF75-4236-BB34-47D07F8E6B0C}" type="slidenum">
              <a:rPr lang="fr-FR" smtClean="0"/>
              <a:t>36</a:t>
            </a:fld>
            <a:endParaRPr lang="fr-FR"/>
          </a:p>
        </p:txBody>
      </p:sp>
    </p:spTree>
    <p:extLst>
      <p:ext uri="{BB962C8B-B14F-4D97-AF65-F5344CB8AC3E}">
        <p14:creationId xmlns:p14="http://schemas.microsoft.com/office/powerpoint/2010/main" val="3702056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DFFF1A-CCDF-E714-AD95-4B372172A7CC}"/>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Classification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424967C-6A9C-F1DB-C0E6-D684E9DD8BDA}"/>
                  </a:ext>
                </a:extLst>
              </p:cNvPr>
              <p:cNvSpPr>
                <a:spLocks noGrp="1"/>
              </p:cNvSpPr>
              <p:nvPr>
                <p:ph idx="1"/>
              </p:nvPr>
            </p:nvSpPr>
            <p:spPr/>
            <p:txBody>
              <a:bodyPr/>
              <a:lstStyle/>
              <a:p>
                <a:pPr marL="0" indent="0">
                  <a:buNone/>
                </a:pPr>
                <a:r>
                  <a:rPr lang="fr-FR" b="1" dirty="0" err="1"/>
                  <a:t>Anomaly</a:t>
                </a:r>
                <a:r>
                  <a:rPr lang="fr-FR" b="1" dirty="0"/>
                  <a:t> </a:t>
                </a:r>
                <a:r>
                  <a:rPr lang="fr-FR" b="1" dirty="0" err="1"/>
                  <a:t>Detection</a:t>
                </a:r>
                <a:endParaRPr lang="fr-FR" b="1" dirty="0"/>
              </a:p>
              <a:p>
                <a:pPr marL="0" indent="0">
                  <a:buNone/>
                </a:pPr>
                <a:endParaRPr lang="fr-FR" dirty="0"/>
              </a:p>
              <a:p>
                <a:pPr marL="0" indent="0">
                  <a:buNone/>
                </a:pPr>
                <a:endParaRPr lang="fr-FR" dirty="0"/>
              </a:p>
              <a:p>
                <a:pPr marL="0" indent="0">
                  <a:buNone/>
                </a:pPr>
                <a:r>
                  <a:rPr lang="fr-FR" dirty="0" err="1"/>
                  <a:t>Definition</a:t>
                </a:r>
                <a:endParaRPr lang="fr-FR" dirty="0"/>
              </a:p>
              <a:p>
                <a:pPr lvl="1">
                  <a:buFont typeface="Wingdings" panose="05000000000000000000" pitchFamily="2" charset="2"/>
                  <a:buChar char="§"/>
                </a:pPr>
                <a:r>
                  <a:rPr lang="fr-FR" dirty="0"/>
                  <a:t>An observation </a:t>
                </a:r>
                <a:r>
                  <a:rPr lang="fr-FR" dirty="0" err="1"/>
                  <a:t>that</a:t>
                </a:r>
                <a:r>
                  <a:rPr lang="fr-FR" dirty="0"/>
                  <a:t> can </a:t>
                </a:r>
                <a:r>
                  <a:rPr lang="fr-FR" dirty="0" err="1"/>
                  <a:t>be</a:t>
                </a:r>
                <a:r>
                  <a:rPr lang="fr-FR" dirty="0"/>
                  <a:t> </a:t>
                </a:r>
                <a:r>
                  <a:rPr lang="fr-FR" dirty="0" err="1"/>
                  <a:t>considered</a:t>
                </a:r>
                <a:r>
                  <a:rPr lang="fr-FR" dirty="0"/>
                  <a:t> </a:t>
                </a:r>
                <a:r>
                  <a:rPr lang="fr-FR" dirty="0" err="1"/>
                  <a:t>significantly</a:t>
                </a:r>
                <a:r>
                  <a:rPr lang="fr-FR" dirty="0"/>
                  <a:t> </a:t>
                </a:r>
                <a:r>
                  <a:rPr lang="fr-FR" dirty="0" err="1"/>
                  <a:t>outside</a:t>
                </a:r>
                <a:br>
                  <a:rPr lang="fr-FR" dirty="0"/>
                </a:br>
                <a:r>
                  <a:rPr lang="fr-FR" dirty="0" err="1"/>
                  <a:t>what</a:t>
                </a:r>
                <a:r>
                  <a:rPr lang="fr-FR" dirty="0"/>
                  <a:t> </a:t>
                </a:r>
                <a:r>
                  <a:rPr lang="fr-FR" dirty="0" err="1"/>
                  <a:t>is</a:t>
                </a:r>
                <a:r>
                  <a:rPr lang="fr-FR" dirty="0"/>
                  <a:t> « normal »</a:t>
                </a:r>
              </a:p>
              <a:p>
                <a:pPr lvl="1">
                  <a:buFont typeface="Wingdings" panose="05000000000000000000" pitchFamily="2" charset="2"/>
                  <a:buChar char="§"/>
                </a:pPr>
                <a:r>
                  <a:rPr lang="fr-FR" dirty="0" err="1"/>
                  <a:t>Requires</a:t>
                </a:r>
                <a:r>
                  <a:rPr lang="fr-FR" dirty="0"/>
                  <a:t> </a:t>
                </a:r>
                <a:r>
                  <a:rPr lang="fr-FR" dirty="0" err="1"/>
                  <a:t>some</a:t>
                </a:r>
                <a:r>
                  <a:rPr lang="fr-FR" dirty="0"/>
                  <a:t> </a:t>
                </a:r>
                <a:r>
                  <a:rPr lang="fr-FR" dirty="0" err="1"/>
                  <a:t>idea</a:t>
                </a:r>
                <a:r>
                  <a:rPr lang="fr-FR" dirty="0"/>
                  <a:t> </a:t>
                </a:r>
                <a:r>
                  <a:rPr lang="fr-FR" dirty="0" err="1"/>
                  <a:t>what</a:t>
                </a:r>
                <a:r>
                  <a:rPr lang="fr-FR" dirty="0"/>
                  <a:t> </a:t>
                </a:r>
                <a:r>
                  <a:rPr lang="fr-FR" dirty="0" err="1"/>
                  <a:t>consitutes</a:t>
                </a:r>
                <a:r>
                  <a:rPr lang="fr-FR" dirty="0"/>
                  <a:t> « normal »</a:t>
                </a:r>
              </a:p>
              <a:p>
                <a:pPr lvl="1">
                  <a:buFont typeface="Wingdings" panose="05000000000000000000" pitchFamily="2" charset="2"/>
                  <a:buChar char="§"/>
                </a:pPr>
                <a:r>
                  <a:rPr lang="fr-FR" dirty="0"/>
                  <a:t>That </a:t>
                </a:r>
                <a:r>
                  <a:rPr lang="fr-FR" dirty="0" err="1"/>
                  <a:t>is</a:t>
                </a:r>
                <a:r>
                  <a:rPr lang="fr-FR" dirty="0"/>
                  <a:t> </a:t>
                </a:r>
                <a:r>
                  <a:rPr lang="fr-FR" dirty="0" err="1"/>
                  <a:t>very</a:t>
                </a:r>
                <a:r>
                  <a:rPr lang="fr-FR" dirty="0"/>
                  <a:t> </a:t>
                </a:r>
                <a:r>
                  <a:rPr lang="fr-FR" dirty="0" err="1"/>
                  <a:t>much</a:t>
                </a:r>
                <a:r>
                  <a:rPr lang="fr-FR" dirty="0"/>
                  <a:t> non-trivial</a:t>
                </a:r>
              </a:p>
              <a:p>
                <a:pPr lvl="1">
                  <a:buFont typeface="Wingdings" panose="05000000000000000000" pitchFamily="2" charset="2"/>
                  <a:buChar char="§"/>
                </a:pPr>
                <a:r>
                  <a:rPr lang="fr-FR" dirty="0" err="1"/>
                  <a:t>Statistically</a:t>
                </a:r>
                <a:r>
                  <a:rPr lang="fr-FR" dirty="0"/>
                  <a:t>: </a:t>
                </a:r>
                <a:r>
                  <a:rPr lang="fr-FR" dirty="0" err="1"/>
                  <a:t>Given</a:t>
                </a:r>
                <a:r>
                  <a:rPr lang="fr-FR" dirty="0"/>
                  <a:t> input data </a:t>
                </a:r>
                <a14:m>
                  <m:oMath xmlns:m="http://schemas.openxmlformats.org/officeDocument/2006/math">
                    <m:r>
                      <a:rPr lang="fr-FR" b="0" i="1" smtClean="0">
                        <a:latin typeface="Cambria Math" panose="02040503050406030204" pitchFamily="18" charset="0"/>
                      </a:rPr>
                      <m:t>𝑋</m:t>
                    </m:r>
                  </m:oMath>
                </a14:m>
                <a:r>
                  <a:rPr lang="fr-FR" dirty="0"/>
                  <a:t>, an </a:t>
                </a:r>
                <a:r>
                  <a:rPr lang="fr-FR" dirty="0" err="1"/>
                  <a:t>anomaly</a:t>
                </a:r>
                <a:r>
                  <a:rPr lang="fr-FR" dirty="0"/>
                  <a:t> </a:t>
                </a:r>
                <a:r>
                  <a:rPr lang="fr-FR" dirty="0" err="1"/>
                  <a:t>is</a:t>
                </a:r>
                <a:r>
                  <a:rPr lang="fr-FR" dirty="0"/>
                  <a:t> a </a:t>
                </a:r>
                <a:r>
                  <a:rPr lang="fr-FR" dirty="0" err="1"/>
                  <a:t>sample</a:t>
                </a:r>
                <a:r>
                  <a:rPr lang="fr-FR" dirty="0"/>
                  <a:t> </a:t>
                </a:r>
                <a:r>
                  <a:rPr lang="fr-FR" dirty="0" err="1"/>
                  <a:t>with</a:t>
                </a:r>
                <a:r>
                  <a:rPr lang="fr-FR" dirty="0"/>
                  <a:t> a</a:t>
                </a:r>
                <a:br>
                  <a:rPr lang="fr-FR" dirty="0"/>
                </a:br>
                <a:r>
                  <a:rPr lang="fr-FR" dirty="0" err="1"/>
                  <a:t>specific</a:t>
                </a:r>
                <a:r>
                  <a:rPr lang="fr-FR" dirty="0"/>
                  <a:t> value for </a:t>
                </a:r>
                <a:r>
                  <a:rPr lang="fr-FR" dirty="0" err="1"/>
                  <a:t>its</a:t>
                </a:r>
                <a:r>
                  <a:rPr lang="fr-FR" dirty="0"/>
                  <a:t> </a:t>
                </a:r>
                <a:r>
                  <a:rPr lang="fr-FR" dirty="0" err="1"/>
                  <a:t>pdf</a:t>
                </a:r>
                <a:r>
                  <a:rPr lang="fr-FR" dirty="0"/>
                  <a:t>, </a:t>
                </a:r>
                <a14:m>
                  <m:oMath xmlns:m="http://schemas.openxmlformats.org/officeDocument/2006/math">
                    <m:r>
                      <m:rPr>
                        <m:sty m:val="p"/>
                      </m:rPr>
                      <a:rPr lang="fr-FR" b="0" i="0" smtClean="0">
                        <a:latin typeface="Cambria Math" panose="02040503050406030204" pitchFamily="18" charset="0"/>
                      </a:rPr>
                      <m:t>p</m:t>
                    </m:r>
                    <m:r>
                      <a:rPr lang="fr-FR" b="0" i="0" smtClean="0">
                        <a:latin typeface="Cambria Math" panose="02040503050406030204" pitchFamily="18" charset="0"/>
                      </a:rPr>
                      <m:t>(</m:t>
                    </m:r>
                    <m:r>
                      <a:rPr lang="fr-FR" b="0" i="1" smtClean="0">
                        <a:latin typeface="Cambria Math" panose="02040503050406030204" pitchFamily="18" charset="0"/>
                      </a:rPr>
                      <m:t>𝑋</m:t>
                    </m:r>
                    <m:r>
                      <a:rPr lang="fr-FR" b="0" i="1" smtClean="0">
                        <a:latin typeface="Cambria Math" panose="02040503050406030204" pitchFamily="18" charset="0"/>
                      </a:rPr>
                      <m:t>)</m:t>
                    </m:r>
                  </m:oMath>
                </a14:m>
                <a:endParaRPr lang="fr-FR" dirty="0"/>
              </a:p>
              <a:p>
                <a:pPr lvl="1">
                  <a:buFont typeface="Wingdings" panose="05000000000000000000" pitchFamily="2" charset="2"/>
                  <a:buChar char="§"/>
                </a:pPr>
                <a:r>
                  <a:rPr lang="fr-FR" dirty="0" err="1"/>
                  <a:t>Calculating</a:t>
                </a:r>
                <a:r>
                  <a:rPr lang="fr-FR" dirty="0"/>
                  <a:t> </a:t>
                </a:r>
                <a14:m>
                  <m:oMath xmlns:m="http://schemas.openxmlformats.org/officeDocument/2006/math">
                    <m:r>
                      <m:rPr>
                        <m:sty m:val="p"/>
                      </m:rPr>
                      <a:rPr lang="fr-FR" b="0" i="0" smtClean="0">
                        <a:latin typeface="Cambria Math" panose="02040503050406030204" pitchFamily="18" charset="0"/>
                      </a:rPr>
                      <m:t>p</m:t>
                    </m:r>
                  </m:oMath>
                </a14:m>
                <a:r>
                  <a:rPr lang="fr-FR" dirty="0"/>
                  <a:t> </a:t>
                </a:r>
                <a:r>
                  <a:rPr lang="fr-FR" dirty="0" err="1"/>
                  <a:t>is</a:t>
                </a:r>
                <a:r>
                  <a:rPr lang="fr-FR" dirty="0"/>
                  <a:t> </a:t>
                </a:r>
                <a:r>
                  <a:rPr lang="fr-FR" dirty="0" err="1"/>
                  <a:t>also</a:t>
                </a:r>
                <a:r>
                  <a:rPr lang="fr-FR" dirty="0"/>
                  <a:t> </a:t>
                </a:r>
                <a:r>
                  <a:rPr lang="fr-FR" dirty="0" err="1"/>
                  <a:t>very</a:t>
                </a:r>
                <a:r>
                  <a:rPr lang="fr-FR" dirty="0"/>
                  <a:t> </a:t>
                </a:r>
                <a:r>
                  <a:rPr lang="fr-FR" dirty="0" err="1"/>
                  <a:t>much</a:t>
                </a:r>
                <a:r>
                  <a:rPr lang="fr-FR" dirty="0"/>
                  <a:t> non-trivial</a:t>
                </a:r>
              </a:p>
            </p:txBody>
          </p:sp>
        </mc:Choice>
        <mc:Fallback xmlns="">
          <p:sp>
            <p:nvSpPr>
              <p:cNvPr id="3" name="Espace réservé du contenu 2">
                <a:extLst>
                  <a:ext uri="{FF2B5EF4-FFF2-40B4-BE49-F238E27FC236}">
                    <a16:creationId xmlns:a16="http://schemas.microsoft.com/office/drawing/2014/main" id="{7424967C-6A9C-F1DB-C0E6-D684E9DD8BDA}"/>
                  </a:ext>
                </a:extLst>
              </p:cNvPr>
              <p:cNvSpPr>
                <a:spLocks noGrp="1" noRot="1" noChangeAspect="1" noMove="1" noResize="1" noEditPoints="1" noAdjustHandles="1" noChangeArrowheads="1" noChangeShapeType="1" noTextEdit="1"/>
              </p:cNvSpPr>
              <p:nvPr>
                <p:ph idx="1"/>
              </p:nvPr>
            </p:nvSpPr>
            <p:spPr>
              <a:blipFill>
                <a:blip r:embed="rId2"/>
                <a:stretch>
                  <a:fillRect l="-531" t="-1239"/>
                </a:stretch>
              </a:blipFill>
            </p:spPr>
            <p:txBody>
              <a:bodyPr/>
              <a:lstStyle/>
              <a:p>
                <a:r>
                  <a:rPr lang="fr-FR">
                    <a:noFill/>
                  </a:rPr>
                  <a:t> </a:t>
                </a:r>
              </a:p>
            </p:txBody>
          </p:sp>
        </mc:Fallback>
      </mc:AlternateContent>
      <p:sp>
        <p:nvSpPr>
          <p:cNvPr id="4" name="Espace réservé du pied de page 3">
            <a:extLst>
              <a:ext uri="{FF2B5EF4-FFF2-40B4-BE49-F238E27FC236}">
                <a16:creationId xmlns:a16="http://schemas.microsoft.com/office/drawing/2014/main" id="{BF865CDB-19E8-3F64-6825-4E0B2B6AB489}"/>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A8306405-8AF2-DB5F-612B-F0066BD71327}"/>
              </a:ext>
            </a:extLst>
          </p:cNvPr>
          <p:cNvSpPr>
            <a:spLocks noGrp="1"/>
          </p:cNvSpPr>
          <p:nvPr>
            <p:ph type="sldNum" sz="quarter" idx="12"/>
          </p:nvPr>
        </p:nvSpPr>
        <p:spPr/>
        <p:txBody>
          <a:bodyPr/>
          <a:lstStyle/>
          <a:p>
            <a:fld id="{96B5E63F-FF75-4236-BB34-47D07F8E6B0C}" type="slidenum">
              <a:rPr lang="fr-FR" smtClean="0"/>
              <a:t>37</a:t>
            </a:fld>
            <a:endParaRPr lang="fr-FR"/>
          </a:p>
        </p:txBody>
      </p:sp>
      <p:pic>
        <p:nvPicPr>
          <p:cNvPr id="7" name="Image 6">
            <a:extLst>
              <a:ext uri="{FF2B5EF4-FFF2-40B4-BE49-F238E27FC236}">
                <a16:creationId xmlns:a16="http://schemas.microsoft.com/office/drawing/2014/main" id="{C18D96EB-6866-9FC0-1D44-C312C67E864D}"/>
              </a:ext>
            </a:extLst>
          </p:cNvPr>
          <p:cNvPicPr>
            <a:picLocks noChangeAspect="1"/>
          </p:cNvPicPr>
          <p:nvPr/>
        </p:nvPicPr>
        <p:blipFill>
          <a:blip r:embed="rId3"/>
          <a:stretch>
            <a:fillRect/>
          </a:stretch>
        </p:blipFill>
        <p:spPr>
          <a:xfrm>
            <a:off x="7056493" y="2669029"/>
            <a:ext cx="4780144" cy="2488187"/>
          </a:xfrm>
          <a:prstGeom prst="rect">
            <a:avLst/>
          </a:prstGeom>
        </p:spPr>
      </p:pic>
    </p:spTree>
    <p:extLst>
      <p:ext uri="{BB962C8B-B14F-4D97-AF65-F5344CB8AC3E}">
        <p14:creationId xmlns:p14="http://schemas.microsoft.com/office/powerpoint/2010/main" val="583206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334287-DD0A-7ACA-F055-769167EAB84D}"/>
              </a:ext>
            </a:extLst>
          </p:cNvPr>
          <p:cNvSpPr>
            <a:spLocks noGrp="1"/>
          </p:cNvSpPr>
          <p:nvPr>
            <p:ph type="title"/>
          </p:nvPr>
        </p:nvSpPr>
        <p:spPr/>
        <p:txBody>
          <a:bodyPr/>
          <a:lstStyle/>
          <a:p>
            <a:r>
              <a:rPr lang="fr-FR" dirty="0"/>
              <a:t>Digital </a:t>
            </a:r>
            <a:r>
              <a:rPr lang="fr-FR" dirty="0" err="1"/>
              <a:t>Twin</a:t>
            </a:r>
            <a:r>
              <a:rPr lang="fr-FR" dirty="0"/>
              <a:t> </a:t>
            </a:r>
            <a:r>
              <a:rPr lang="fr-FR" dirty="0" err="1"/>
              <a:t>Overview</a:t>
            </a:r>
            <a:r>
              <a:rPr lang="fr-FR" dirty="0"/>
              <a:t> – </a:t>
            </a:r>
            <a:r>
              <a:rPr lang="fr-FR" dirty="0" err="1"/>
              <a:t>Anomaly</a:t>
            </a:r>
            <a:r>
              <a:rPr lang="fr-FR" dirty="0"/>
              <a:t> </a:t>
            </a:r>
            <a:r>
              <a:rPr lang="fr-FR" dirty="0" err="1"/>
              <a:t>Detection</a:t>
            </a:r>
            <a:endParaRPr lang="fr-FR" dirty="0"/>
          </a:p>
        </p:txBody>
      </p:sp>
      <p:sp>
        <p:nvSpPr>
          <p:cNvPr id="3" name="Espace réservé du contenu 2">
            <a:extLst>
              <a:ext uri="{FF2B5EF4-FFF2-40B4-BE49-F238E27FC236}">
                <a16:creationId xmlns:a16="http://schemas.microsoft.com/office/drawing/2014/main" id="{6A67602E-406F-6322-0F7D-7D6D20C063EA}"/>
              </a:ext>
            </a:extLst>
          </p:cNvPr>
          <p:cNvSpPr>
            <a:spLocks noGrp="1"/>
          </p:cNvSpPr>
          <p:nvPr>
            <p:ph idx="1"/>
          </p:nvPr>
        </p:nvSpPr>
        <p:spPr/>
        <p:txBody>
          <a:bodyPr>
            <a:normAutofit/>
          </a:bodyPr>
          <a:lstStyle/>
          <a:p>
            <a:pPr marL="0" indent="0">
              <a:buNone/>
            </a:pPr>
            <a:r>
              <a:rPr lang="fr-FR" b="1" dirty="0" err="1"/>
              <a:t>Anomaly</a:t>
            </a:r>
            <a:r>
              <a:rPr lang="fr-FR" b="1" dirty="0"/>
              <a:t> </a:t>
            </a:r>
            <a:r>
              <a:rPr lang="fr-FR" b="1" dirty="0" err="1"/>
              <a:t>Detection</a:t>
            </a:r>
            <a:endParaRPr lang="fr-FR" b="1" dirty="0"/>
          </a:p>
          <a:p>
            <a:pPr marL="0" indent="0">
              <a:buNone/>
            </a:pPr>
            <a:endParaRPr lang="fr-FR" sz="1600" dirty="0"/>
          </a:p>
          <a:p>
            <a:pPr>
              <a:buFont typeface="Wingdings" panose="05000000000000000000" pitchFamily="2" charset="2"/>
              <a:buChar char="§"/>
            </a:pPr>
            <a:endParaRPr lang="fr-FR" sz="1600" dirty="0"/>
          </a:p>
          <a:p>
            <a:pPr marL="0" indent="0">
              <a:buNone/>
            </a:pPr>
            <a:r>
              <a:rPr lang="fr-FR" sz="1800" dirty="0" err="1"/>
              <a:t>Idea</a:t>
            </a:r>
            <a:endParaRPr lang="fr-FR" sz="1800" dirty="0"/>
          </a:p>
          <a:p>
            <a:pPr lvl="1">
              <a:buFont typeface="Wingdings" panose="05000000000000000000" pitchFamily="2" charset="2"/>
              <a:buChar char="§"/>
            </a:pPr>
            <a:r>
              <a:rPr lang="fr-FR" sz="1600" dirty="0"/>
              <a:t>Expectation: in a </a:t>
            </a:r>
            <a:r>
              <a:rPr lang="fr-FR" sz="1600" dirty="0" err="1"/>
              <a:t>healthy</a:t>
            </a:r>
            <a:r>
              <a:rPr lang="fr-FR" sz="1600" dirty="0"/>
              <a:t> system </a:t>
            </a:r>
            <a:r>
              <a:rPr lang="fr-FR" sz="1600" dirty="0" err="1"/>
              <a:t>there</a:t>
            </a:r>
            <a:r>
              <a:rPr lang="fr-FR" sz="1600" dirty="0"/>
              <a:t> </a:t>
            </a:r>
            <a:r>
              <a:rPr lang="fr-FR" sz="1600" dirty="0" err="1"/>
              <a:t>should</a:t>
            </a:r>
            <a:r>
              <a:rPr lang="fr-FR" sz="1600" dirty="0"/>
              <a:t> </a:t>
            </a:r>
            <a:r>
              <a:rPr lang="fr-FR" sz="1600" dirty="0" err="1"/>
              <a:t>be</a:t>
            </a:r>
            <a:br>
              <a:rPr lang="fr-FR" sz="1600" dirty="0"/>
            </a:br>
            <a:r>
              <a:rPr lang="fr-FR" sz="1600" dirty="0" err="1"/>
              <a:t>robust</a:t>
            </a:r>
            <a:r>
              <a:rPr lang="fr-FR" sz="1600" dirty="0"/>
              <a:t> </a:t>
            </a:r>
            <a:r>
              <a:rPr lang="fr-FR" sz="1600" dirty="0" err="1"/>
              <a:t>relationships</a:t>
            </a:r>
            <a:r>
              <a:rPr lang="fr-FR" sz="1600" dirty="0"/>
              <a:t> </a:t>
            </a:r>
            <a:r>
              <a:rPr lang="fr-FR" sz="1600" dirty="0" err="1"/>
              <a:t>between</a:t>
            </a:r>
            <a:r>
              <a:rPr lang="fr-FR" sz="1600" dirty="0"/>
              <a:t> states of components</a:t>
            </a:r>
          </a:p>
          <a:p>
            <a:pPr lvl="1">
              <a:buFont typeface="Wingdings" panose="05000000000000000000" pitchFamily="2" charset="2"/>
              <a:buChar char="§"/>
            </a:pPr>
            <a:r>
              <a:rPr lang="fr-FR" sz="1600" dirty="0"/>
              <a:t>Example: the motion of a FOWT </a:t>
            </a:r>
            <a:r>
              <a:rPr lang="fr-FR" sz="1600" dirty="0" err="1"/>
              <a:t>dominantly</a:t>
            </a:r>
            <a:r>
              <a:rPr lang="fr-FR" sz="1600" dirty="0"/>
              <a:t> </a:t>
            </a:r>
            <a:r>
              <a:rPr lang="fr-FR" sz="1600" dirty="0" err="1"/>
              <a:t>deponds</a:t>
            </a:r>
            <a:r>
              <a:rPr lang="fr-FR" sz="1600" dirty="0"/>
              <a:t> on</a:t>
            </a:r>
            <a:br>
              <a:rPr lang="fr-FR" sz="1600" dirty="0"/>
            </a:br>
            <a:r>
              <a:rPr lang="fr-FR" sz="1600" dirty="0" err="1"/>
              <a:t>wind</a:t>
            </a:r>
            <a:r>
              <a:rPr lang="fr-FR" sz="1600" dirty="0"/>
              <a:t> speed and </a:t>
            </a:r>
            <a:r>
              <a:rPr lang="fr-FR" sz="1600" dirty="0" err="1"/>
              <a:t>other</a:t>
            </a:r>
            <a:r>
              <a:rPr lang="fr-FR" sz="1600" dirty="0"/>
              <a:t> </a:t>
            </a:r>
            <a:r>
              <a:rPr lang="fr-FR" sz="1600" dirty="0" err="1"/>
              <a:t>environmental</a:t>
            </a:r>
            <a:r>
              <a:rPr lang="fr-FR" sz="1600" dirty="0"/>
              <a:t> conditions</a:t>
            </a:r>
          </a:p>
          <a:p>
            <a:pPr lvl="1">
              <a:buFont typeface="Wingdings" panose="05000000000000000000" pitchFamily="2" charset="2"/>
              <a:buChar char="§"/>
            </a:pPr>
            <a:r>
              <a:rPr lang="fr-FR" sz="1600" dirty="0" err="1"/>
              <a:t>Therefore</a:t>
            </a:r>
            <a:r>
              <a:rPr lang="fr-FR" sz="1600" dirty="0"/>
              <a:t>, </a:t>
            </a:r>
            <a:r>
              <a:rPr lang="fr-FR" sz="1600" dirty="0" err="1"/>
              <a:t>statistical</a:t>
            </a:r>
            <a:r>
              <a:rPr lang="fr-FR" sz="1600" dirty="0"/>
              <a:t> modeling </a:t>
            </a:r>
            <a:r>
              <a:rPr lang="fr-FR" sz="1600" dirty="0" err="1"/>
              <a:t>should</a:t>
            </a:r>
            <a:r>
              <a:rPr lang="fr-FR" sz="1600" dirty="0"/>
              <a:t> </a:t>
            </a:r>
            <a:r>
              <a:rPr lang="fr-FR" sz="1600" dirty="0" err="1"/>
              <a:t>deliver</a:t>
            </a:r>
            <a:r>
              <a:rPr lang="fr-FR" sz="1600" dirty="0"/>
              <a:t> good</a:t>
            </a:r>
            <a:br>
              <a:rPr lang="fr-FR" sz="1600" dirty="0"/>
            </a:br>
            <a:r>
              <a:rPr lang="fr-FR" sz="1600" dirty="0" err="1"/>
              <a:t>predictions</a:t>
            </a:r>
            <a:r>
              <a:rPr lang="fr-FR" sz="1600" dirty="0"/>
              <a:t> of first </a:t>
            </a:r>
            <a:r>
              <a:rPr lang="fr-FR" sz="1600" dirty="0" err="1"/>
              <a:t>from</a:t>
            </a:r>
            <a:r>
              <a:rPr lang="fr-FR" sz="1600" dirty="0"/>
              <a:t> the former</a:t>
            </a:r>
          </a:p>
          <a:p>
            <a:pPr lvl="1">
              <a:buFont typeface="Wingdings" panose="05000000000000000000" pitchFamily="2" charset="2"/>
              <a:buChar char="§"/>
            </a:pPr>
            <a:r>
              <a:rPr lang="fr-FR" sz="1600" dirty="0" err="1"/>
              <a:t>Deviations</a:t>
            </a:r>
            <a:r>
              <a:rPr lang="fr-FR" sz="1600" dirty="0"/>
              <a:t> can </a:t>
            </a:r>
            <a:r>
              <a:rPr lang="fr-FR" sz="1600" dirty="0" err="1"/>
              <a:t>be</a:t>
            </a:r>
            <a:r>
              <a:rPr lang="fr-FR" sz="1600" dirty="0"/>
              <a:t> </a:t>
            </a:r>
            <a:r>
              <a:rPr lang="fr-FR" sz="1600" dirty="0" err="1"/>
              <a:t>explained</a:t>
            </a:r>
            <a:r>
              <a:rPr lang="fr-FR" sz="1600" dirty="0"/>
              <a:t> by </a:t>
            </a:r>
            <a:r>
              <a:rPr lang="fr-FR" sz="1600" dirty="0" err="1"/>
              <a:t>defects</a:t>
            </a:r>
            <a:r>
              <a:rPr lang="fr-FR" sz="1600" dirty="0"/>
              <a:t> </a:t>
            </a:r>
            <a:r>
              <a:rPr lang="fr-FR" sz="1600" dirty="0" err="1"/>
              <a:t>between</a:t>
            </a:r>
            <a:r>
              <a:rPr lang="fr-FR" sz="1600" dirty="0"/>
              <a:t> </a:t>
            </a:r>
            <a:r>
              <a:rPr lang="fr-FR" sz="1600" dirty="0" err="1"/>
              <a:t>numerical</a:t>
            </a:r>
            <a:br>
              <a:rPr lang="fr-FR" sz="1600" dirty="0"/>
            </a:br>
            <a:r>
              <a:rPr lang="fr-FR" sz="1600" dirty="0"/>
              <a:t>model and </a:t>
            </a:r>
            <a:r>
              <a:rPr lang="fr-FR" sz="1600" dirty="0" err="1"/>
              <a:t>measure</a:t>
            </a:r>
            <a:endParaRPr lang="fr-FR" sz="1600" dirty="0"/>
          </a:p>
          <a:p>
            <a:pPr marL="0" indent="0">
              <a:buNone/>
            </a:pPr>
            <a:endParaRPr lang="fr-FR" sz="1600" dirty="0"/>
          </a:p>
        </p:txBody>
      </p:sp>
      <p:sp>
        <p:nvSpPr>
          <p:cNvPr id="4" name="Espace réservé du pied de page 3">
            <a:extLst>
              <a:ext uri="{FF2B5EF4-FFF2-40B4-BE49-F238E27FC236}">
                <a16:creationId xmlns:a16="http://schemas.microsoft.com/office/drawing/2014/main" id="{8F4B0D1A-A595-B140-9619-EA97B624ACDF}"/>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F9CC7ED5-C052-4754-FC50-4EBA7CBE301B}"/>
              </a:ext>
            </a:extLst>
          </p:cNvPr>
          <p:cNvSpPr>
            <a:spLocks noGrp="1"/>
          </p:cNvSpPr>
          <p:nvPr>
            <p:ph type="sldNum" sz="quarter" idx="12"/>
          </p:nvPr>
        </p:nvSpPr>
        <p:spPr/>
        <p:txBody>
          <a:bodyPr/>
          <a:lstStyle/>
          <a:p>
            <a:fld id="{96B5E63F-FF75-4236-BB34-47D07F8E6B0C}" type="slidenum">
              <a:rPr lang="fr-FR" smtClean="0"/>
              <a:t>38</a:t>
            </a:fld>
            <a:endParaRPr lang="fr-FR"/>
          </a:p>
        </p:txBody>
      </p:sp>
      <p:pic>
        <p:nvPicPr>
          <p:cNvPr id="6" name="Image 5">
            <a:extLst>
              <a:ext uri="{FF2B5EF4-FFF2-40B4-BE49-F238E27FC236}">
                <a16:creationId xmlns:a16="http://schemas.microsoft.com/office/drawing/2014/main" id="{C42FE4AD-7CBD-D8CA-D4F9-EC65A0882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815" y="2349000"/>
            <a:ext cx="1080494" cy="1080000"/>
          </a:xfrm>
          <a:prstGeom prst="rect">
            <a:avLst/>
          </a:prstGeom>
        </p:spPr>
      </p:pic>
      <p:sp>
        <p:nvSpPr>
          <p:cNvPr id="7" name="ZoneTexte 6">
            <a:extLst>
              <a:ext uri="{FF2B5EF4-FFF2-40B4-BE49-F238E27FC236}">
                <a16:creationId xmlns:a16="http://schemas.microsoft.com/office/drawing/2014/main" id="{E53158F2-1EDF-5870-251A-A3B05883F606}"/>
              </a:ext>
            </a:extLst>
          </p:cNvPr>
          <p:cNvSpPr txBox="1"/>
          <p:nvPr/>
        </p:nvSpPr>
        <p:spPr>
          <a:xfrm>
            <a:off x="6147079" y="2349000"/>
            <a:ext cx="2160988" cy="1079884"/>
          </a:xfrm>
          <a:prstGeom prst="rect">
            <a:avLst/>
          </a:prstGeom>
          <a:noFill/>
          <a:ln>
            <a:noFill/>
            <a:prstDash val="sysDot"/>
          </a:ln>
        </p:spPr>
        <p:txBody>
          <a:bodyPr wrap="square" lIns="108000" tIns="108000" rIns="108000" bIns="108000" rtlCol="0">
            <a:spAutoFit/>
          </a:bodyPr>
          <a:lstStyle/>
          <a:p>
            <a:r>
              <a:rPr lang="en-GB" sz="1200" dirty="0">
                <a:solidFill>
                  <a:schemeClr val="accent3"/>
                </a:solidFill>
              </a:rPr>
              <a:t>Environmental inputs</a:t>
            </a:r>
          </a:p>
          <a:p>
            <a:pPr marL="273050" indent="-188913">
              <a:buFont typeface="Arial" panose="020B0604020202020204" pitchFamily="34" charset="0"/>
              <a:buChar char="•"/>
            </a:pPr>
            <a:r>
              <a:rPr lang="en-GB" sz="1100" dirty="0">
                <a:solidFill>
                  <a:schemeClr val="accent3"/>
                </a:solidFill>
              </a:rPr>
              <a:t>Wind speed &amp; direction</a:t>
            </a:r>
          </a:p>
          <a:p>
            <a:pPr marL="273050" indent="-188913">
              <a:buFont typeface="Arial" panose="020B0604020202020204" pitchFamily="34" charset="0"/>
              <a:buChar char="•"/>
            </a:pPr>
            <a:r>
              <a:rPr lang="en-GB" sz="1100" dirty="0">
                <a:solidFill>
                  <a:schemeClr val="accent3"/>
                </a:solidFill>
              </a:rPr>
              <a:t>Wave amplitude &amp; direction</a:t>
            </a:r>
          </a:p>
          <a:p>
            <a:pPr marL="273050" indent="-188913">
              <a:buFont typeface="Arial" panose="020B0604020202020204" pitchFamily="34" charset="0"/>
              <a:buChar char="•"/>
            </a:pPr>
            <a:r>
              <a:rPr lang="en-GB" sz="1100" dirty="0">
                <a:solidFill>
                  <a:schemeClr val="accent3"/>
                </a:solidFill>
              </a:rPr>
              <a:t>Current speed &amp; direction</a:t>
            </a:r>
          </a:p>
          <a:p>
            <a:pPr marL="273050" indent="-188913">
              <a:buFont typeface="Arial" panose="020B0604020202020204" pitchFamily="34" charset="0"/>
              <a:buChar char="•"/>
            </a:pPr>
            <a:r>
              <a:rPr lang="en-GB" sz="1100" dirty="0">
                <a:solidFill>
                  <a:schemeClr val="accent3"/>
                </a:solidFill>
              </a:rPr>
              <a:t>Atmospheric conditions</a:t>
            </a:r>
          </a:p>
        </p:txBody>
      </p:sp>
      <p:sp>
        <p:nvSpPr>
          <p:cNvPr id="9" name="ZoneTexte 8">
            <a:extLst>
              <a:ext uri="{FF2B5EF4-FFF2-40B4-BE49-F238E27FC236}">
                <a16:creationId xmlns:a16="http://schemas.microsoft.com/office/drawing/2014/main" id="{BA388E6B-4A4C-13A4-4CD2-3280BC413CCC}"/>
              </a:ext>
            </a:extLst>
          </p:cNvPr>
          <p:cNvSpPr txBox="1"/>
          <p:nvPr/>
        </p:nvSpPr>
        <p:spPr>
          <a:xfrm>
            <a:off x="10788058" y="2758137"/>
            <a:ext cx="1080494" cy="261610"/>
          </a:xfrm>
          <a:prstGeom prst="rect">
            <a:avLst/>
          </a:prstGeom>
          <a:noFill/>
        </p:spPr>
        <p:txBody>
          <a:bodyPr wrap="square">
            <a:spAutoFit/>
          </a:bodyPr>
          <a:lstStyle/>
          <a:p>
            <a:r>
              <a:rPr lang="en-US" sz="1100" dirty="0">
                <a:solidFill>
                  <a:schemeClr val="accent2"/>
                </a:solidFill>
              </a:rPr>
              <a:t>Output signals</a:t>
            </a:r>
            <a:endParaRPr lang="fr-FR" sz="1100" dirty="0"/>
          </a:p>
        </p:txBody>
      </p:sp>
      <p:cxnSp>
        <p:nvCxnSpPr>
          <p:cNvPr id="11" name="Connecteur droit avec flèche 10">
            <a:extLst>
              <a:ext uri="{FF2B5EF4-FFF2-40B4-BE49-F238E27FC236}">
                <a16:creationId xmlns:a16="http://schemas.microsoft.com/office/drawing/2014/main" id="{DAD3EE67-8661-CA86-9EB9-6FB3F46241AC}"/>
              </a:ext>
            </a:extLst>
          </p:cNvPr>
          <p:cNvCxnSpPr>
            <a:cxnSpLocks/>
            <a:stCxn id="7" idx="3"/>
            <a:endCxn id="6" idx="1"/>
          </p:cNvCxnSpPr>
          <p:nvPr/>
        </p:nvCxnSpPr>
        <p:spPr>
          <a:xfrm>
            <a:off x="8308067" y="2888942"/>
            <a:ext cx="699748" cy="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3D164688-2D9D-ED60-09EB-09DC411B26DA}"/>
              </a:ext>
            </a:extLst>
          </p:cNvPr>
          <p:cNvCxnSpPr>
            <a:cxnSpLocks/>
            <a:stCxn id="6" idx="3"/>
            <a:endCxn id="9" idx="1"/>
          </p:cNvCxnSpPr>
          <p:nvPr/>
        </p:nvCxnSpPr>
        <p:spPr>
          <a:xfrm flipV="1">
            <a:off x="10088309" y="2888942"/>
            <a:ext cx="699749" cy="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All models are wrong, but some are useful”. George E. P. Box – AdMoRe ITN">
            <a:extLst>
              <a:ext uri="{FF2B5EF4-FFF2-40B4-BE49-F238E27FC236}">
                <a16:creationId xmlns:a16="http://schemas.microsoft.com/office/drawing/2014/main" id="{928231B2-96C6-7C48-4CED-5CD93869A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005" y="4164643"/>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701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A0E91-FB9E-E98D-352B-9280774A92A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F7CE78A-2A04-E4B8-7B32-5E09CFD23E78}"/>
              </a:ext>
            </a:extLst>
          </p:cNvPr>
          <p:cNvSpPr>
            <a:spLocks noGrp="1"/>
          </p:cNvSpPr>
          <p:nvPr>
            <p:ph type="title"/>
          </p:nvPr>
        </p:nvSpPr>
        <p:spPr/>
        <p:txBody>
          <a:bodyPr>
            <a:normAutofit/>
          </a:bodyPr>
          <a:lstStyle/>
          <a:p>
            <a:r>
              <a:rPr lang="fr-FR" dirty="0"/>
              <a:t>TP – Python introduction</a:t>
            </a:r>
          </a:p>
        </p:txBody>
      </p:sp>
      <p:sp>
        <p:nvSpPr>
          <p:cNvPr id="4" name="Espace réservé du pied de page 3">
            <a:extLst>
              <a:ext uri="{FF2B5EF4-FFF2-40B4-BE49-F238E27FC236}">
                <a16:creationId xmlns:a16="http://schemas.microsoft.com/office/drawing/2014/main" id="{718AE3C9-7F0C-9998-947D-4B83726593B5}"/>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44FD695A-2367-9B22-3C3C-5668EA8A8034}"/>
              </a:ext>
            </a:extLst>
          </p:cNvPr>
          <p:cNvSpPr>
            <a:spLocks noGrp="1"/>
          </p:cNvSpPr>
          <p:nvPr>
            <p:ph type="sldNum" sz="quarter" idx="12"/>
          </p:nvPr>
        </p:nvSpPr>
        <p:spPr/>
        <p:txBody>
          <a:bodyPr/>
          <a:lstStyle/>
          <a:p>
            <a:fld id="{96B5E63F-FF75-4236-BB34-47D07F8E6B0C}" type="slidenum">
              <a:rPr lang="fr-FR" smtClean="0"/>
              <a:t>39</a:t>
            </a:fld>
            <a:endParaRPr lang="fr-FR"/>
          </a:p>
        </p:txBody>
      </p:sp>
      <p:sp>
        <p:nvSpPr>
          <p:cNvPr id="6" name="Espace réservé du contenu 2">
            <a:extLst>
              <a:ext uri="{FF2B5EF4-FFF2-40B4-BE49-F238E27FC236}">
                <a16:creationId xmlns:a16="http://schemas.microsoft.com/office/drawing/2014/main" id="{3D0CDC28-E1CF-2571-9CC4-3951810BC5C6}"/>
              </a:ext>
            </a:extLst>
          </p:cNvPr>
          <p:cNvSpPr>
            <a:spLocks noGrp="1"/>
          </p:cNvSpPr>
          <p:nvPr>
            <p:ph idx="1"/>
          </p:nvPr>
        </p:nvSpPr>
        <p:spPr>
          <a:xfrm>
            <a:off x="355363" y="1256232"/>
            <a:ext cx="11489107" cy="4920731"/>
          </a:xfrm>
        </p:spPr>
        <p:txBody>
          <a:bodyPr/>
          <a:lstStyle/>
          <a:p>
            <a:pPr marL="0" indent="0">
              <a:buNone/>
            </a:pPr>
            <a:endParaRPr lang="en-US" dirty="0"/>
          </a:p>
          <a:p>
            <a:pPr marL="0" indent="0">
              <a:buNone/>
            </a:pPr>
            <a:endParaRPr lang="en-US" dirty="0"/>
          </a:p>
          <a:p>
            <a:pPr marL="0" indent="0">
              <a:buNone/>
            </a:pPr>
            <a:endParaRPr lang="en-US"/>
          </a:p>
          <a:p>
            <a:pPr marL="0" indent="0">
              <a:buNone/>
            </a:pPr>
            <a:endParaRPr lang="en-US" dirty="0"/>
          </a:p>
          <a:p>
            <a:pPr marL="0" indent="0">
              <a:buNone/>
            </a:pPr>
            <a:endParaRPr lang="en-US" dirty="0"/>
          </a:p>
          <a:p>
            <a:pPr marL="0" indent="0">
              <a:buNone/>
            </a:pPr>
            <a:r>
              <a:rPr lang="en-US" dirty="0"/>
              <a:t>Accessing Google </a:t>
            </a:r>
            <a:r>
              <a:rPr lang="en-US" dirty="0" err="1"/>
              <a:t>Colab</a:t>
            </a:r>
            <a:endParaRPr lang="en-US" dirty="0"/>
          </a:p>
          <a:p>
            <a:pPr marL="457200" lvl="1" indent="0">
              <a:buNone/>
            </a:pPr>
            <a:r>
              <a:rPr lang="en-US" dirty="0">
                <a:hlinkClick r:id="rId2"/>
              </a:rPr>
              <a:t>https://github.com/Ahirvoas/Training-Day1/blob/main/Tutorial_day1-Anomaly.ipynb</a:t>
            </a:r>
            <a:endParaRPr lang="en-US" dirty="0"/>
          </a:p>
          <a:p>
            <a:pPr marL="457200" lvl="1" indent="0">
              <a:buNone/>
            </a:pPr>
            <a:endParaRPr lang="en-US" dirty="0"/>
          </a:p>
          <a:p>
            <a:pPr marL="457200" lvl="1" indent="0">
              <a:buNone/>
            </a:pPr>
            <a:endParaRPr lang="en-US" dirty="0"/>
          </a:p>
        </p:txBody>
      </p:sp>
      <p:pic>
        <p:nvPicPr>
          <p:cNvPr id="7" name="Picture 2">
            <a:extLst>
              <a:ext uri="{FF2B5EF4-FFF2-40B4-BE49-F238E27FC236}">
                <a16:creationId xmlns:a16="http://schemas.microsoft.com/office/drawing/2014/main" id="{D92121F6-E4FB-1C27-D89A-C481E05E4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567" y="1256232"/>
            <a:ext cx="3479029" cy="232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4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C02EA0-1CEC-9039-60AB-CDBA47500F76}"/>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A1134BC7-673C-07DF-AFC1-C7F55676DED3}"/>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5955129D-8663-FF24-A3DF-BC5F735A0996}"/>
              </a:ext>
            </a:extLst>
          </p:cNvPr>
          <p:cNvSpPr>
            <a:spLocks noGrp="1"/>
          </p:cNvSpPr>
          <p:nvPr>
            <p:ph type="sldNum" sz="quarter" idx="12"/>
          </p:nvPr>
        </p:nvSpPr>
        <p:spPr/>
        <p:txBody>
          <a:bodyPr/>
          <a:lstStyle/>
          <a:p>
            <a:fld id="{96B5E63F-FF75-4236-BB34-47D07F8E6B0C}" type="slidenum">
              <a:rPr lang="fr-FR" smtClean="0"/>
              <a:t>4</a:t>
            </a:fld>
            <a:endParaRPr lang="fr-FR"/>
          </a:p>
        </p:txBody>
      </p:sp>
      <p:sp>
        <p:nvSpPr>
          <p:cNvPr id="7" name="Espace réservé du contenu 2">
            <a:extLst>
              <a:ext uri="{FF2B5EF4-FFF2-40B4-BE49-F238E27FC236}">
                <a16:creationId xmlns:a16="http://schemas.microsoft.com/office/drawing/2014/main" id="{2E2194FB-F134-7601-EF01-F7BA4478B836}"/>
              </a:ext>
            </a:extLst>
          </p:cNvPr>
          <p:cNvSpPr>
            <a:spLocks noGrp="1"/>
          </p:cNvSpPr>
          <p:nvPr>
            <p:ph idx="1"/>
          </p:nvPr>
        </p:nvSpPr>
        <p:spPr>
          <a:xfrm>
            <a:off x="355363" y="1256232"/>
            <a:ext cx="11489107" cy="4920731"/>
          </a:xfrm>
        </p:spPr>
        <p:txBody>
          <a:bodyPr/>
          <a:lstStyle/>
          <a:p>
            <a:pPr marL="0" indent="0">
              <a:buNone/>
            </a:pPr>
            <a:r>
              <a:rPr lang="en-US" b="1" dirty="0"/>
              <a:t>Myself in short</a:t>
            </a:r>
          </a:p>
          <a:p>
            <a:pPr marL="0" indent="0">
              <a:buNone/>
            </a:pPr>
            <a:endParaRPr lang="en-US" dirty="0"/>
          </a:p>
          <a:p>
            <a:pPr marL="0" indent="0">
              <a:buNone/>
            </a:pPr>
            <a:endParaRPr lang="en-US" dirty="0"/>
          </a:p>
        </p:txBody>
      </p:sp>
      <p:pic>
        <p:nvPicPr>
          <p:cNvPr id="8" name="Image 7">
            <a:extLst>
              <a:ext uri="{FF2B5EF4-FFF2-40B4-BE49-F238E27FC236}">
                <a16:creationId xmlns:a16="http://schemas.microsoft.com/office/drawing/2014/main" id="{7EFA1215-DB12-01C9-4415-6C9B22DBC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730" y="4408644"/>
            <a:ext cx="1583037" cy="597099"/>
          </a:xfrm>
          <a:prstGeom prst="rect">
            <a:avLst/>
          </a:prstGeom>
        </p:spPr>
      </p:pic>
      <p:pic>
        <p:nvPicPr>
          <p:cNvPr id="9" name="Image 8">
            <a:extLst>
              <a:ext uri="{FF2B5EF4-FFF2-40B4-BE49-F238E27FC236}">
                <a16:creationId xmlns:a16="http://schemas.microsoft.com/office/drawing/2014/main" id="{6B3EC2EA-23C2-3EA2-EE59-8472B2F4C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pic>
        <p:nvPicPr>
          <p:cNvPr id="10" name="Image 9">
            <a:extLst>
              <a:ext uri="{FF2B5EF4-FFF2-40B4-BE49-F238E27FC236}">
                <a16:creationId xmlns:a16="http://schemas.microsoft.com/office/drawing/2014/main" id="{E1B59FCB-A57D-EC92-68E8-297C973A3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608" y="3093752"/>
            <a:ext cx="1080494" cy="1080000"/>
          </a:xfrm>
          <a:prstGeom prst="rect">
            <a:avLst/>
          </a:prstGeom>
        </p:spPr>
      </p:pic>
      <p:sp>
        <p:nvSpPr>
          <p:cNvPr id="11" name="Ellipse 10">
            <a:extLst>
              <a:ext uri="{FF2B5EF4-FFF2-40B4-BE49-F238E27FC236}">
                <a16:creationId xmlns:a16="http://schemas.microsoft.com/office/drawing/2014/main" id="{22E01F38-44E9-19A4-FCC4-154E074F24F5}"/>
              </a:ext>
            </a:extLst>
          </p:cNvPr>
          <p:cNvSpPr/>
          <p:nvPr/>
        </p:nvSpPr>
        <p:spPr>
          <a:xfrm>
            <a:off x="4662855" y="2636597"/>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8BD87022-B433-469E-D6D6-8B3136D0CF74}"/>
              </a:ext>
            </a:extLst>
          </p:cNvPr>
          <p:cNvPicPr>
            <a:picLocks noChangeAspect="1"/>
          </p:cNvPicPr>
          <p:nvPr/>
        </p:nvPicPr>
        <p:blipFill rotWithShape="1">
          <a:blip r:embed="rId4">
            <a:extLst>
              <a:ext uri="{28A0092B-C50C-407E-A947-70E740481C1C}">
                <a14:useLocalDpi xmlns:a14="http://schemas.microsoft.com/office/drawing/2010/main" val="0"/>
              </a:ext>
            </a:extLst>
          </a:blip>
          <a:srcRect b="20778"/>
          <a:stretch/>
        </p:blipFill>
        <p:spPr>
          <a:xfrm>
            <a:off x="1750695" y="4549149"/>
            <a:ext cx="766982" cy="607615"/>
          </a:xfrm>
          <a:prstGeom prst="rect">
            <a:avLst/>
          </a:prstGeom>
        </p:spPr>
      </p:pic>
      <p:pic>
        <p:nvPicPr>
          <p:cNvPr id="13" name="Image 12">
            <a:extLst>
              <a:ext uri="{FF2B5EF4-FFF2-40B4-BE49-F238E27FC236}">
                <a16:creationId xmlns:a16="http://schemas.microsoft.com/office/drawing/2014/main" id="{91B07741-F620-CF78-DF3F-49DAFCA47AC6}"/>
              </a:ext>
            </a:extLst>
          </p:cNvPr>
          <p:cNvPicPr>
            <a:picLocks noChangeAspect="1"/>
          </p:cNvPicPr>
          <p:nvPr/>
        </p:nvPicPr>
        <p:blipFill rotWithShape="1">
          <a:blip r:embed="rId5">
            <a:extLst>
              <a:ext uri="{28A0092B-C50C-407E-A947-70E740481C1C}">
                <a14:useLocalDpi xmlns:a14="http://schemas.microsoft.com/office/drawing/2010/main" val="0"/>
              </a:ext>
            </a:extLst>
          </a:blip>
          <a:srcRect b="22830"/>
          <a:stretch/>
        </p:blipFill>
        <p:spPr>
          <a:xfrm>
            <a:off x="7286926" y="1821486"/>
            <a:ext cx="762142" cy="588147"/>
          </a:xfrm>
          <a:prstGeom prst="rect">
            <a:avLst/>
          </a:prstGeom>
        </p:spPr>
      </p:pic>
      <p:pic>
        <p:nvPicPr>
          <p:cNvPr id="14" name="Image 13">
            <a:extLst>
              <a:ext uri="{FF2B5EF4-FFF2-40B4-BE49-F238E27FC236}">
                <a16:creationId xmlns:a16="http://schemas.microsoft.com/office/drawing/2014/main" id="{49EB9220-D5D5-7E9D-EB97-3302E36F37DD}"/>
              </a:ext>
            </a:extLst>
          </p:cNvPr>
          <p:cNvPicPr>
            <a:picLocks noChangeAspect="1"/>
          </p:cNvPicPr>
          <p:nvPr/>
        </p:nvPicPr>
        <p:blipFill rotWithShape="1">
          <a:blip r:embed="rId6">
            <a:extLst>
              <a:ext uri="{28A0092B-C50C-407E-A947-70E740481C1C}">
                <a14:useLocalDpi xmlns:a14="http://schemas.microsoft.com/office/drawing/2010/main" val="0"/>
              </a:ext>
            </a:extLst>
          </a:blip>
          <a:srcRect l="1726" t="-3127" r="4031" b="23506"/>
          <a:stretch/>
        </p:blipFill>
        <p:spPr>
          <a:xfrm>
            <a:off x="7336307" y="4606662"/>
            <a:ext cx="704972" cy="595603"/>
          </a:xfrm>
          <a:prstGeom prst="rect">
            <a:avLst/>
          </a:prstGeom>
        </p:spPr>
      </p:pic>
      <p:pic>
        <p:nvPicPr>
          <p:cNvPr id="15" name="Image 14">
            <a:extLst>
              <a:ext uri="{FF2B5EF4-FFF2-40B4-BE49-F238E27FC236}">
                <a16:creationId xmlns:a16="http://schemas.microsoft.com/office/drawing/2014/main" id="{DC597FEA-C782-2F5E-89F3-1D67EAA9576D}"/>
              </a:ext>
            </a:extLst>
          </p:cNvPr>
          <p:cNvPicPr>
            <a:picLocks noChangeAspect="1"/>
          </p:cNvPicPr>
          <p:nvPr/>
        </p:nvPicPr>
        <p:blipFill rotWithShape="1">
          <a:blip r:embed="rId7">
            <a:extLst>
              <a:ext uri="{28A0092B-C50C-407E-A947-70E740481C1C}">
                <a14:useLocalDpi xmlns:a14="http://schemas.microsoft.com/office/drawing/2010/main" val="0"/>
              </a:ext>
            </a:extLst>
          </a:blip>
          <a:srcRect b="15524"/>
          <a:stretch/>
        </p:blipFill>
        <p:spPr>
          <a:xfrm>
            <a:off x="1697906" y="1713825"/>
            <a:ext cx="762143" cy="643829"/>
          </a:xfrm>
          <a:prstGeom prst="rect">
            <a:avLst/>
          </a:prstGeom>
        </p:spPr>
      </p:pic>
      <p:sp>
        <p:nvSpPr>
          <p:cNvPr id="16" name="ZoneTexte 15">
            <a:extLst>
              <a:ext uri="{FF2B5EF4-FFF2-40B4-BE49-F238E27FC236}">
                <a16:creationId xmlns:a16="http://schemas.microsoft.com/office/drawing/2014/main" id="{22691302-9CEB-7121-49C5-9F2E470E7932}"/>
              </a:ext>
            </a:extLst>
          </p:cNvPr>
          <p:cNvSpPr txBox="1"/>
          <p:nvPr/>
        </p:nvSpPr>
        <p:spPr>
          <a:xfrm>
            <a:off x="2477130" y="1976798"/>
            <a:ext cx="1648721" cy="369332"/>
          </a:xfrm>
          <a:prstGeom prst="rect">
            <a:avLst/>
          </a:prstGeom>
          <a:noFill/>
        </p:spPr>
        <p:txBody>
          <a:bodyPr wrap="none" rtlCol="0">
            <a:spAutoFit/>
          </a:bodyPr>
          <a:lstStyle/>
          <a:p>
            <a:r>
              <a:rPr lang="fr-FR" dirty="0" err="1">
                <a:solidFill>
                  <a:schemeClr val="tx2"/>
                </a:solidFill>
              </a:rPr>
              <a:t>Personal</a:t>
            </a:r>
            <a:r>
              <a:rPr lang="fr-FR" dirty="0">
                <a:solidFill>
                  <a:schemeClr val="tx2"/>
                </a:solidFill>
              </a:rPr>
              <a:t> Profile</a:t>
            </a:r>
          </a:p>
        </p:txBody>
      </p:sp>
      <p:sp>
        <p:nvSpPr>
          <p:cNvPr id="17" name="ZoneTexte 16">
            <a:extLst>
              <a:ext uri="{FF2B5EF4-FFF2-40B4-BE49-F238E27FC236}">
                <a16:creationId xmlns:a16="http://schemas.microsoft.com/office/drawing/2014/main" id="{83A1605F-2DF1-9B33-8BD6-1A133E1A3187}"/>
              </a:ext>
            </a:extLst>
          </p:cNvPr>
          <p:cNvSpPr txBox="1"/>
          <p:nvPr/>
        </p:nvSpPr>
        <p:spPr>
          <a:xfrm>
            <a:off x="8066149" y="1988322"/>
            <a:ext cx="1129989" cy="369332"/>
          </a:xfrm>
          <a:prstGeom prst="rect">
            <a:avLst/>
          </a:prstGeom>
          <a:noFill/>
        </p:spPr>
        <p:txBody>
          <a:bodyPr wrap="none" rtlCol="0">
            <a:spAutoFit/>
          </a:bodyPr>
          <a:lstStyle/>
          <a:p>
            <a:r>
              <a:rPr lang="fr-FR" dirty="0">
                <a:solidFill>
                  <a:schemeClr val="tx2"/>
                </a:solidFill>
              </a:rPr>
              <a:t>Education</a:t>
            </a:r>
          </a:p>
        </p:txBody>
      </p:sp>
      <p:sp>
        <p:nvSpPr>
          <p:cNvPr id="18" name="ZoneTexte 17">
            <a:extLst>
              <a:ext uri="{FF2B5EF4-FFF2-40B4-BE49-F238E27FC236}">
                <a16:creationId xmlns:a16="http://schemas.microsoft.com/office/drawing/2014/main" id="{8336FEFB-8B0F-DE1A-3FED-C01AA70C2F06}"/>
              </a:ext>
            </a:extLst>
          </p:cNvPr>
          <p:cNvSpPr txBox="1"/>
          <p:nvPr/>
        </p:nvSpPr>
        <p:spPr>
          <a:xfrm>
            <a:off x="2477130" y="4785441"/>
            <a:ext cx="1322863" cy="369332"/>
          </a:xfrm>
          <a:prstGeom prst="rect">
            <a:avLst/>
          </a:prstGeom>
          <a:noFill/>
        </p:spPr>
        <p:txBody>
          <a:bodyPr wrap="none" rtlCol="0">
            <a:spAutoFit/>
          </a:bodyPr>
          <a:lstStyle/>
          <a:p>
            <a:r>
              <a:rPr lang="fr-FR" dirty="0">
                <a:solidFill>
                  <a:schemeClr val="tx2"/>
                </a:solidFill>
              </a:rPr>
              <a:t>Contact info</a:t>
            </a:r>
          </a:p>
        </p:txBody>
      </p:sp>
      <p:sp>
        <p:nvSpPr>
          <p:cNvPr id="19" name="ZoneTexte 18">
            <a:extLst>
              <a:ext uri="{FF2B5EF4-FFF2-40B4-BE49-F238E27FC236}">
                <a16:creationId xmlns:a16="http://schemas.microsoft.com/office/drawing/2014/main" id="{1FE837E7-D737-1626-8822-6298FF7E8ACF}"/>
              </a:ext>
            </a:extLst>
          </p:cNvPr>
          <p:cNvSpPr txBox="1"/>
          <p:nvPr/>
        </p:nvSpPr>
        <p:spPr>
          <a:xfrm>
            <a:off x="8041279" y="4785441"/>
            <a:ext cx="1771575" cy="369332"/>
          </a:xfrm>
          <a:prstGeom prst="rect">
            <a:avLst/>
          </a:prstGeom>
          <a:noFill/>
        </p:spPr>
        <p:txBody>
          <a:bodyPr wrap="none" rtlCol="0">
            <a:spAutoFit/>
          </a:bodyPr>
          <a:lstStyle/>
          <a:p>
            <a:r>
              <a:rPr lang="fr-FR" dirty="0">
                <a:solidFill>
                  <a:schemeClr val="tx2"/>
                </a:solidFill>
              </a:rPr>
              <a:t>Work </a:t>
            </a:r>
            <a:r>
              <a:rPr lang="fr-FR" dirty="0" err="1">
                <a:solidFill>
                  <a:schemeClr val="tx2"/>
                </a:solidFill>
              </a:rPr>
              <a:t>Experience</a:t>
            </a:r>
            <a:endParaRPr lang="fr-FR" dirty="0">
              <a:solidFill>
                <a:schemeClr val="tx2"/>
              </a:solidFill>
            </a:endParaRPr>
          </a:p>
        </p:txBody>
      </p:sp>
      <p:cxnSp>
        <p:nvCxnSpPr>
          <p:cNvPr id="20" name="Connecteur droit 19">
            <a:extLst>
              <a:ext uri="{FF2B5EF4-FFF2-40B4-BE49-F238E27FC236}">
                <a16:creationId xmlns:a16="http://schemas.microsoft.com/office/drawing/2014/main" id="{89B888DA-CD49-2D12-8BD2-169181068B2C}"/>
              </a:ext>
            </a:extLst>
          </p:cNvPr>
          <p:cNvCxnSpPr/>
          <p:nvPr/>
        </p:nvCxnSpPr>
        <p:spPr>
          <a:xfrm>
            <a:off x="1693067" y="2443164"/>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D5DAEE8E-AE02-F8FC-5F93-38EDE85AA641}"/>
              </a:ext>
            </a:extLst>
          </p:cNvPr>
          <p:cNvCxnSpPr/>
          <p:nvPr/>
        </p:nvCxnSpPr>
        <p:spPr>
          <a:xfrm>
            <a:off x="7348721" y="2460628"/>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309FE09-7C51-3BD4-D4D7-3199E8B0A20C}"/>
              </a:ext>
            </a:extLst>
          </p:cNvPr>
          <p:cNvCxnSpPr/>
          <p:nvPr/>
        </p:nvCxnSpPr>
        <p:spPr>
          <a:xfrm>
            <a:off x="1860860" y="5219593"/>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1DBF5A2-AC24-5AF7-6EAB-0EADA7158F66}"/>
              </a:ext>
            </a:extLst>
          </p:cNvPr>
          <p:cNvCxnSpPr/>
          <p:nvPr/>
        </p:nvCxnSpPr>
        <p:spPr>
          <a:xfrm>
            <a:off x="7286926" y="5249757"/>
            <a:ext cx="2688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9FAFB048-12B8-2D29-B44F-BA49F14D7041}"/>
              </a:ext>
            </a:extLst>
          </p:cNvPr>
          <p:cNvCxnSpPr>
            <a:cxnSpLocks/>
            <a:stCxn id="11" idx="1"/>
          </p:cNvCxnSpPr>
          <p:nvPr/>
        </p:nvCxnSpPr>
        <p:spPr>
          <a:xfrm flipH="1" flipV="1">
            <a:off x="4381500" y="2457125"/>
            <a:ext cx="597680" cy="495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AA9ABF5C-3157-7655-3A31-B0CF443585CD}"/>
              </a:ext>
            </a:extLst>
          </p:cNvPr>
          <p:cNvCxnSpPr>
            <a:stCxn id="11" idx="7"/>
          </p:cNvCxnSpPr>
          <p:nvPr/>
        </p:nvCxnSpPr>
        <p:spPr>
          <a:xfrm flipV="1">
            <a:off x="6506530" y="2457125"/>
            <a:ext cx="842191" cy="495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A0974187-AA24-23C7-7835-CC37FCB6968B}"/>
              </a:ext>
            </a:extLst>
          </p:cNvPr>
          <p:cNvCxnSpPr>
            <a:stCxn id="11" idx="3"/>
          </p:cNvCxnSpPr>
          <p:nvPr/>
        </p:nvCxnSpPr>
        <p:spPr>
          <a:xfrm flipH="1">
            <a:off x="4549293" y="4480272"/>
            <a:ext cx="429887" cy="739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371EFA8A-9606-BF92-FCF0-17268357D745}"/>
              </a:ext>
            </a:extLst>
          </p:cNvPr>
          <p:cNvCxnSpPr>
            <a:stCxn id="11" idx="5"/>
          </p:cNvCxnSpPr>
          <p:nvPr/>
        </p:nvCxnSpPr>
        <p:spPr>
          <a:xfrm>
            <a:off x="6506530" y="4480272"/>
            <a:ext cx="780396" cy="769485"/>
          </a:xfrm>
          <a:prstGeom prst="line">
            <a:avLst/>
          </a:prstGeom>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EC18437C-C9ED-05BD-164D-2B75027BFC79}"/>
              </a:ext>
            </a:extLst>
          </p:cNvPr>
          <p:cNvSpPr txBox="1"/>
          <p:nvPr/>
        </p:nvSpPr>
        <p:spPr>
          <a:xfrm>
            <a:off x="1696657" y="2486635"/>
            <a:ext cx="2684843" cy="738664"/>
          </a:xfrm>
          <a:prstGeom prst="rect">
            <a:avLst/>
          </a:prstGeom>
          <a:noFill/>
        </p:spPr>
        <p:txBody>
          <a:bodyPr wrap="square" rtlCol="0">
            <a:spAutoFit/>
          </a:bodyPr>
          <a:lstStyle/>
          <a:p>
            <a:pPr algn="just"/>
            <a:r>
              <a:rPr lang="fr-FR" sz="1400" dirty="0" err="1">
                <a:solidFill>
                  <a:schemeClr val="tx2"/>
                </a:solidFill>
              </a:rPr>
              <a:t>Research</a:t>
            </a:r>
            <a:r>
              <a:rPr lang="fr-FR" sz="1400" dirty="0">
                <a:solidFill>
                  <a:schemeClr val="tx2"/>
                </a:solidFill>
              </a:rPr>
              <a:t> </a:t>
            </a:r>
            <a:r>
              <a:rPr lang="fr-FR" sz="1400" dirty="0" err="1">
                <a:solidFill>
                  <a:schemeClr val="tx2"/>
                </a:solidFill>
              </a:rPr>
              <a:t>engineer</a:t>
            </a:r>
            <a:r>
              <a:rPr lang="fr-FR" sz="1400" dirty="0">
                <a:solidFill>
                  <a:schemeClr val="tx2"/>
                </a:solidFill>
              </a:rPr>
              <a:t> </a:t>
            </a:r>
            <a:r>
              <a:rPr lang="fr-FR" sz="1400" dirty="0" err="1">
                <a:solidFill>
                  <a:schemeClr val="tx2"/>
                </a:solidFill>
              </a:rPr>
              <a:t>with</a:t>
            </a:r>
            <a:r>
              <a:rPr lang="fr-FR" sz="1400" dirty="0">
                <a:solidFill>
                  <a:schemeClr val="tx2"/>
                </a:solidFill>
              </a:rPr>
              <a:t> a focus on </a:t>
            </a:r>
            <a:r>
              <a:rPr lang="fr-FR" sz="1400" dirty="0" err="1">
                <a:solidFill>
                  <a:schemeClr val="tx2"/>
                </a:solidFill>
              </a:rPr>
              <a:t>mathematics</a:t>
            </a:r>
            <a:r>
              <a:rPr lang="fr-FR" sz="1400" dirty="0">
                <a:solidFill>
                  <a:schemeClr val="tx2"/>
                </a:solidFill>
              </a:rPr>
              <a:t> </a:t>
            </a:r>
            <a:r>
              <a:rPr lang="fr-FR" sz="1400" dirty="0" err="1">
                <a:solidFill>
                  <a:schemeClr val="tx2"/>
                </a:solidFill>
              </a:rPr>
              <a:t>applied</a:t>
            </a:r>
            <a:r>
              <a:rPr lang="fr-FR" sz="1400" dirty="0">
                <a:solidFill>
                  <a:schemeClr val="tx2"/>
                </a:solidFill>
              </a:rPr>
              <a:t> to </a:t>
            </a:r>
            <a:r>
              <a:rPr lang="fr-FR" sz="1400" dirty="0" err="1">
                <a:solidFill>
                  <a:schemeClr val="tx2"/>
                </a:solidFill>
              </a:rPr>
              <a:t>floating</a:t>
            </a:r>
            <a:r>
              <a:rPr lang="fr-FR" sz="1400" dirty="0">
                <a:solidFill>
                  <a:schemeClr val="tx2"/>
                </a:solidFill>
              </a:rPr>
              <a:t> offshore </a:t>
            </a:r>
            <a:r>
              <a:rPr lang="fr-FR" sz="1400" dirty="0" err="1">
                <a:solidFill>
                  <a:schemeClr val="tx2"/>
                </a:solidFill>
              </a:rPr>
              <a:t>wind</a:t>
            </a:r>
            <a:r>
              <a:rPr lang="fr-FR" sz="1400" dirty="0">
                <a:solidFill>
                  <a:schemeClr val="tx2"/>
                </a:solidFill>
              </a:rPr>
              <a:t> turbine</a:t>
            </a:r>
          </a:p>
        </p:txBody>
      </p:sp>
      <p:sp>
        <p:nvSpPr>
          <p:cNvPr id="29" name="ZoneTexte 28">
            <a:extLst>
              <a:ext uri="{FF2B5EF4-FFF2-40B4-BE49-F238E27FC236}">
                <a16:creationId xmlns:a16="http://schemas.microsoft.com/office/drawing/2014/main" id="{89A7EFF7-38C8-0796-55A9-FB26B812EDD4}"/>
              </a:ext>
            </a:extLst>
          </p:cNvPr>
          <p:cNvSpPr txBox="1"/>
          <p:nvPr/>
        </p:nvSpPr>
        <p:spPr>
          <a:xfrm>
            <a:off x="7348721" y="2490149"/>
            <a:ext cx="2885848" cy="954107"/>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chemeClr val="tx2"/>
                </a:solidFill>
              </a:rPr>
              <a:t>Engineering </a:t>
            </a:r>
            <a:r>
              <a:rPr lang="fr-FR" sz="1400" dirty="0" err="1">
                <a:solidFill>
                  <a:schemeClr val="tx2"/>
                </a:solidFill>
              </a:rPr>
              <a:t>Diploma</a:t>
            </a:r>
            <a:r>
              <a:rPr lang="fr-FR" sz="1400" dirty="0">
                <a:solidFill>
                  <a:schemeClr val="tx2"/>
                </a:solidFill>
              </a:rPr>
              <a:t> in </a:t>
            </a:r>
            <a:r>
              <a:rPr lang="fr-FR" sz="1400" dirty="0" err="1">
                <a:solidFill>
                  <a:schemeClr val="tx2"/>
                </a:solidFill>
              </a:rPr>
              <a:t>Mechanical</a:t>
            </a:r>
            <a:r>
              <a:rPr lang="fr-FR" sz="1400" dirty="0">
                <a:solidFill>
                  <a:schemeClr val="tx2"/>
                </a:solidFill>
              </a:rPr>
              <a:t> Engineering</a:t>
            </a:r>
          </a:p>
          <a:p>
            <a:pPr marL="285750" indent="-285750" algn="just">
              <a:buFont typeface="Arial" panose="020B0604020202020204" pitchFamily="34" charset="0"/>
              <a:buChar char="•"/>
            </a:pPr>
            <a:r>
              <a:rPr lang="fr-FR" sz="1400" dirty="0">
                <a:solidFill>
                  <a:schemeClr val="tx2"/>
                </a:solidFill>
              </a:rPr>
              <a:t>Master of </a:t>
            </a:r>
            <a:r>
              <a:rPr lang="fr-FR" sz="1400" dirty="0" err="1">
                <a:solidFill>
                  <a:schemeClr val="tx2"/>
                </a:solidFill>
              </a:rPr>
              <a:t>Research</a:t>
            </a:r>
            <a:endParaRPr lang="fr-FR" sz="1400" dirty="0">
              <a:solidFill>
                <a:schemeClr val="tx2"/>
              </a:solidFill>
            </a:endParaRPr>
          </a:p>
          <a:p>
            <a:pPr marL="285750" indent="-285750" algn="just">
              <a:buFont typeface="Arial" panose="020B0604020202020204" pitchFamily="34" charset="0"/>
              <a:buChar char="•"/>
            </a:pPr>
            <a:r>
              <a:rPr lang="fr-FR" sz="1400" dirty="0" err="1">
                <a:solidFill>
                  <a:schemeClr val="tx2"/>
                </a:solidFill>
              </a:rPr>
              <a:t>Ph.D</a:t>
            </a:r>
            <a:r>
              <a:rPr lang="fr-FR" sz="1400" dirty="0">
                <a:solidFill>
                  <a:schemeClr val="tx2"/>
                </a:solidFill>
              </a:rPr>
              <a:t>. in </a:t>
            </a:r>
            <a:r>
              <a:rPr lang="fr-FR" sz="1400" dirty="0" err="1">
                <a:solidFill>
                  <a:schemeClr val="tx2"/>
                </a:solidFill>
              </a:rPr>
              <a:t>applied</a:t>
            </a:r>
            <a:r>
              <a:rPr lang="fr-FR" sz="1400" dirty="0">
                <a:solidFill>
                  <a:schemeClr val="tx2"/>
                </a:solidFill>
              </a:rPr>
              <a:t> </a:t>
            </a:r>
            <a:r>
              <a:rPr lang="fr-FR" sz="1400" dirty="0" err="1">
                <a:solidFill>
                  <a:schemeClr val="tx2"/>
                </a:solidFill>
              </a:rPr>
              <a:t>Mathematics</a:t>
            </a:r>
            <a:endParaRPr lang="fr-FR" sz="1400" dirty="0">
              <a:solidFill>
                <a:schemeClr val="tx2"/>
              </a:solidFill>
            </a:endParaRPr>
          </a:p>
        </p:txBody>
      </p:sp>
      <p:sp>
        <p:nvSpPr>
          <p:cNvPr id="30" name="ZoneTexte 29">
            <a:extLst>
              <a:ext uri="{FF2B5EF4-FFF2-40B4-BE49-F238E27FC236}">
                <a16:creationId xmlns:a16="http://schemas.microsoft.com/office/drawing/2014/main" id="{180F9384-19C7-5349-3D42-68A61FDA5CD9}"/>
              </a:ext>
            </a:extLst>
          </p:cNvPr>
          <p:cNvSpPr txBox="1"/>
          <p:nvPr/>
        </p:nvSpPr>
        <p:spPr>
          <a:xfrm>
            <a:off x="7286926" y="5366720"/>
            <a:ext cx="2885848" cy="738664"/>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chemeClr val="tx2"/>
                </a:solidFill>
              </a:rPr>
              <a:t>7 </a:t>
            </a:r>
            <a:r>
              <a:rPr lang="fr-FR" sz="1400" dirty="0" err="1">
                <a:solidFill>
                  <a:schemeClr val="tx2"/>
                </a:solidFill>
              </a:rPr>
              <a:t>years</a:t>
            </a:r>
            <a:r>
              <a:rPr lang="fr-FR" sz="1400" dirty="0">
                <a:solidFill>
                  <a:schemeClr val="tx2"/>
                </a:solidFill>
              </a:rPr>
              <a:t> of R&amp;D in </a:t>
            </a:r>
            <a:r>
              <a:rPr lang="fr-FR" sz="1400" dirty="0" err="1">
                <a:solidFill>
                  <a:schemeClr val="tx2"/>
                </a:solidFill>
              </a:rPr>
              <a:t>wind</a:t>
            </a:r>
            <a:r>
              <a:rPr lang="fr-FR" sz="1400" dirty="0">
                <a:solidFill>
                  <a:schemeClr val="tx2"/>
                </a:solidFill>
              </a:rPr>
              <a:t> turbine system</a:t>
            </a:r>
          </a:p>
          <a:p>
            <a:pPr marL="285750" indent="-285750" algn="just">
              <a:buFont typeface="Arial" panose="020B0604020202020204" pitchFamily="34" charset="0"/>
              <a:buChar char="•"/>
            </a:pPr>
            <a:r>
              <a:rPr lang="fr-FR" sz="1400" dirty="0" err="1">
                <a:solidFill>
                  <a:schemeClr val="tx2"/>
                </a:solidFill>
              </a:rPr>
              <a:t>Research</a:t>
            </a:r>
            <a:r>
              <a:rPr lang="fr-FR" sz="1400" dirty="0">
                <a:solidFill>
                  <a:schemeClr val="tx2"/>
                </a:solidFill>
              </a:rPr>
              <a:t> institutes: IFPEN / FEM</a:t>
            </a:r>
          </a:p>
        </p:txBody>
      </p:sp>
      <p:sp>
        <p:nvSpPr>
          <p:cNvPr id="31" name="ZoneTexte 30">
            <a:extLst>
              <a:ext uri="{FF2B5EF4-FFF2-40B4-BE49-F238E27FC236}">
                <a16:creationId xmlns:a16="http://schemas.microsoft.com/office/drawing/2014/main" id="{91BF4E50-EED2-CA89-A4C7-999C94986072}"/>
              </a:ext>
            </a:extLst>
          </p:cNvPr>
          <p:cNvSpPr txBox="1"/>
          <p:nvPr/>
        </p:nvSpPr>
        <p:spPr>
          <a:xfrm>
            <a:off x="1692909" y="5266326"/>
            <a:ext cx="3922321" cy="738664"/>
          </a:xfrm>
          <a:prstGeom prst="rect">
            <a:avLst/>
          </a:prstGeom>
          <a:noFill/>
        </p:spPr>
        <p:txBody>
          <a:bodyPr wrap="square" rtlCol="0">
            <a:spAutoFit/>
          </a:bodyPr>
          <a:lstStyle/>
          <a:p>
            <a:pPr algn="just"/>
            <a:r>
              <a:rPr lang="fr-FR" sz="1400" dirty="0">
                <a:solidFill>
                  <a:schemeClr val="tx2"/>
                </a:solidFill>
              </a:rPr>
              <a:t>Adrien Hirvoas</a:t>
            </a:r>
          </a:p>
          <a:p>
            <a:pPr algn="just"/>
            <a:r>
              <a:rPr lang="fr-FR" sz="1400" dirty="0">
                <a:solidFill>
                  <a:schemeClr val="tx2"/>
                </a:solidFill>
              </a:rPr>
              <a:t>LinkedIn: </a:t>
            </a:r>
            <a:r>
              <a:rPr lang="fr-FR" sz="1400" dirty="0">
                <a:solidFill>
                  <a:schemeClr val="tx2"/>
                </a:solidFill>
                <a:hlinkClick r:id="rId8"/>
              </a:rPr>
              <a:t>adrien-hirvoas</a:t>
            </a:r>
            <a:endParaRPr lang="fr-FR" sz="1400" dirty="0">
              <a:solidFill>
                <a:schemeClr val="tx2"/>
              </a:solidFill>
            </a:endParaRPr>
          </a:p>
          <a:p>
            <a:pPr algn="just"/>
            <a:r>
              <a:rPr lang="fr-FR" sz="1400" dirty="0">
                <a:solidFill>
                  <a:schemeClr val="tx2"/>
                </a:solidFill>
              </a:rPr>
              <a:t>Email: adrien.hirvoas@france-energie-marines.org</a:t>
            </a:r>
          </a:p>
        </p:txBody>
      </p:sp>
    </p:spTree>
    <p:extLst>
      <p:ext uri="{BB962C8B-B14F-4D97-AF65-F5344CB8AC3E}">
        <p14:creationId xmlns:p14="http://schemas.microsoft.com/office/powerpoint/2010/main" val="326522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a:extLst>
              <a:ext uri="{FF2B5EF4-FFF2-40B4-BE49-F238E27FC236}">
                <a16:creationId xmlns:a16="http://schemas.microsoft.com/office/drawing/2014/main" id="{4D40A1A8-7452-29CC-87FC-263299486C5C}"/>
              </a:ext>
            </a:extLst>
          </p:cNvPr>
          <p:cNvGraphicFramePr/>
          <p:nvPr>
            <p:extLst>
              <p:ext uri="{D42A27DB-BD31-4B8C-83A1-F6EECF244321}">
                <p14:modId xmlns:p14="http://schemas.microsoft.com/office/powerpoint/2010/main" val="1779555601"/>
              </p:ext>
            </p:extLst>
          </p:nvPr>
        </p:nvGraphicFramePr>
        <p:xfrm>
          <a:off x="1015041" y="1137197"/>
          <a:ext cx="1022336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re 1">
            <a:extLst>
              <a:ext uri="{FF2B5EF4-FFF2-40B4-BE49-F238E27FC236}">
                <a16:creationId xmlns:a16="http://schemas.microsoft.com/office/drawing/2014/main" id="{6400BE12-2605-0F72-EBBC-41AF3BEC4ED9}"/>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D9C9D5E0-AA63-65A3-A9C7-B85CD1628DB1}"/>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062F7EF1-C78B-F54E-117C-A4832DE7C2F3}"/>
              </a:ext>
            </a:extLst>
          </p:cNvPr>
          <p:cNvSpPr>
            <a:spLocks noGrp="1"/>
          </p:cNvSpPr>
          <p:nvPr>
            <p:ph type="sldNum" sz="quarter" idx="12"/>
          </p:nvPr>
        </p:nvSpPr>
        <p:spPr/>
        <p:txBody>
          <a:bodyPr/>
          <a:lstStyle/>
          <a:p>
            <a:fld id="{96B5E63F-FF75-4236-BB34-47D07F8E6B0C}" type="slidenum">
              <a:rPr lang="fr-FR" smtClean="0"/>
              <a:t>5</a:t>
            </a:fld>
            <a:endParaRPr lang="fr-FR"/>
          </a:p>
        </p:txBody>
      </p:sp>
      <p:sp>
        <p:nvSpPr>
          <p:cNvPr id="6" name="Espace réservé du contenu 2">
            <a:extLst>
              <a:ext uri="{FF2B5EF4-FFF2-40B4-BE49-F238E27FC236}">
                <a16:creationId xmlns:a16="http://schemas.microsoft.com/office/drawing/2014/main" id="{1E44A5A1-89B0-BF95-1B94-9511404CBE09}"/>
              </a:ext>
            </a:extLst>
          </p:cNvPr>
          <p:cNvSpPr>
            <a:spLocks noGrp="1"/>
          </p:cNvSpPr>
          <p:nvPr>
            <p:ph idx="1"/>
          </p:nvPr>
        </p:nvSpPr>
        <p:spPr>
          <a:xfrm>
            <a:off x="355363" y="1256232"/>
            <a:ext cx="11489107" cy="4920731"/>
          </a:xfrm>
        </p:spPr>
        <p:txBody>
          <a:bodyPr/>
          <a:lstStyle/>
          <a:p>
            <a:pPr marL="0" indent="0">
              <a:buNone/>
            </a:pPr>
            <a:r>
              <a:rPr lang="fr-FR" b="1" dirty="0"/>
              <a:t>France Energies Marines (FEM) in short</a:t>
            </a:r>
          </a:p>
        </p:txBody>
      </p:sp>
      <p:pic>
        <p:nvPicPr>
          <p:cNvPr id="7" name="Image 6">
            <a:extLst>
              <a:ext uri="{FF2B5EF4-FFF2-40B4-BE49-F238E27FC236}">
                <a16:creationId xmlns:a16="http://schemas.microsoft.com/office/drawing/2014/main" id="{E47B65F1-0743-FE50-08BC-9206DD3FA4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4730" y="4408644"/>
            <a:ext cx="1583037" cy="597099"/>
          </a:xfrm>
          <a:prstGeom prst="rect">
            <a:avLst/>
          </a:prstGeom>
        </p:spPr>
      </p:pic>
      <p:pic>
        <p:nvPicPr>
          <p:cNvPr id="9" name="Image 8">
            <a:extLst>
              <a:ext uri="{FF2B5EF4-FFF2-40B4-BE49-F238E27FC236}">
                <a16:creationId xmlns:a16="http://schemas.microsoft.com/office/drawing/2014/main" id="{DE96B8CA-6B4F-E0A2-B8D1-57DE8281B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spTree>
    <p:extLst>
      <p:ext uri="{BB962C8B-B14F-4D97-AF65-F5344CB8AC3E}">
        <p14:creationId xmlns:p14="http://schemas.microsoft.com/office/powerpoint/2010/main" val="228063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3FF3E5-3231-0ECE-588A-DB502B9C315B}"/>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286A4334-A843-3FE2-F29C-13C57C56C6D4}"/>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361BA82D-D862-75B5-73BE-4006BA00F8B6}"/>
              </a:ext>
            </a:extLst>
          </p:cNvPr>
          <p:cNvSpPr>
            <a:spLocks noGrp="1"/>
          </p:cNvSpPr>
          <p:nvPr>
            <p:ph type="sldNum" sz="quarter" idx="12"/>
          </p:nvPr>
        </p:nvSpPr>
        <p:spPr/>
        <p:txBody>
          <a:bodyPr/>
          <a:lstStyle/>
          <a:p>
            <a:fld id="{96B5E63F-FF75-4236-BB34-47D07F8E6B0C}" type="slidenum">
              <a:rPr lang="fr-FR" smtClean="0"/>
              <a:t>6</a:t>
            </a:fld>
            <a:endParaRPr lang="fr-FR"/>
          </a:p>
        </p:txBody>
      </p:sp>
      <p:sp>
        <p:nvSpPr>
          <p:cNvPr id="6" name="Espace réservé du contenu 2">
            <a:extLst>
              <a:ext uri="{FF2B5EF4-FFF2-40B4-BE49-F238E27FC236}">
                <a16:creationId xmlns:a16="http://schemas.microsoft.com/office/drawing/2014/main" id="{2DAE6CAC-FC59-8DCC-1EE1-555A5E62A08F}"/>
              </a:ext>
            </a:extLst>
          </p:cNvPr>
          <p:cNvSpPr>
            <a:spLocks noGrp="1"/>
          </p:cNvSpPr>
          <p:nvPr>
            <p:ph idx="1"/>
          </p:nvPr>
        </p:nvSpPr>
        <p:spPr>
          <a:xfrm>
            <a:off x="355363" y="1256232"/>
            <a:ext cx="11489107" cy="4920731"/>
          </a:xfrm>
        </p:spPr>
        <p:txBody>
          <a:bodyPr/>
          <a:lstStyle/>
          <a:p>
            <a:pPr marL="0" indent="0">
              <a:buNone/>
            </a:pPr>
            <a:r>
              <a:rPr lang="fr-FR" b="1" dirty="0"/>
              <a:t>A public-</a:t>
            </a:r>
            <a:r>
              <a:rPr lang="fr-FR" b="1" dirty="0" err="1"/>
              <a:t>private</a:t>
            </a:r>
            <a:r>
              <a:rPr lang="fr-FR" b="1" dirty="0"/>
              <a:t> partnership</a:t>
            </a:r>
          </a:p>
        </p:txBody>
      </p:sp>
      <p:pic>
        <p:nvPicPr>
          <p:cNvPr id="7" name="Image 6" descr="Une image contenant texte, diagramme, capture d’écran, cercle&#10;&#10;Description générée automatiquement">
            <a:extLst>
              <a:ext uri="{FF2B5EF4-FFF2-40B4-BE49-F238E27FC236}">
                <a16:creationId xmlns:a16="http://schemas.microsoft.com/office/drawing/2014/main" id="{DC170270-9E46-083D-0B0D-503706C93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923" y="1348978"/>
            <a:ext cx="4950644" cy="4827985"/>
          </a:xfrm>
          <a:prstGeom prst="rect">
            <a:avLst/>
          </a:prstGeom>
        </p:spPr>
      </p:pic>
      <p:sp>
        <p:nvSpPr>
          <p:cNvPr id="8" name="Organigramme : Alternative 7">
            <a:extLst>
              <a:ext uri="{FF2B5EF4-FFF2-40B4-BE49-F238E27FC236}">
                <a16:creationId xmlns:a16="http://schemas.microsoft.com/office/drawing/2014/main" id="{19594F15-05FB-472E-ECBF-9D7CF667867F}"/>
              </a:ext>
            </a:extLst>
          </p:cNvPr>
          <p:cNvSpPr/>
          <p:nvPr/>
        </p:nvSpPr>
        <p:spPr>
          <a:xfrm>
            <a:off x="2117322" y="3206108"/>
            <a:ext cx="2160000" cy="1440000"/>
          </a:xfrm>
          <a:prstGeom prst="flowChartAlternateProcess">
            <a:avLst/>
          </a:prstGeom>
          <a:solidFill>
            <a:schemeClr val="bg1"/>
          </a:solidFill>
          <a:ln w="28575">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a:solidFill>
                  <a:schemeClr val="tx2"/>
                </a:solidFill>
              </a:rPr>
              <a:t>Ownership</a:t>
            </a:r>
          </a:p>
          <a:p>
            <a:pPr algn="ctr"/>
            <a:r>
              <a:rPr lang="en-GB" b="1">
                <a:solidFill>
                  <a:schemeClr val="tx2"/>
                </a:solidFill>
              </a:rPr>
              <a:t>50% public</a:t>
            </a:r>
          </a:p>
          <a:p>
            <a:pPr algn="ctr"/>
            <a:r>
              <a:rPr lang="en-GB" b="1">
                <a:solidFill>
                  <a:schemeClr val="tx2"/>
                </a:solidFill>
              </a:rPr>
              <a:t>50% private</a:t>
            </a:r>
          </a:p>
        </p:txBody>
      </p:sp>
      <p:pic>
        <p:nvPicPr>
          <p:cNvPr id="9" name="Image 8">
            <a:extLst>
              <a:ext uri="{FF2B5EF4-FFF2-40B4-BE49-F238E27FC236}">
                <a16:creationId xmlns:a16="http://schemas.microsoft.com/office/drawing/2014/main" id="{7B16295A-3F8A-F340-820B-B8EE30C7DEF0}"/>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27972" y="3507511"/>
            <a:ext cx="639277" cy="611712"/>
          </a:xfrm>
          <a:prstGeom prst="rect">
            <a:avLst/>
          </a:prstGeom>
        </p:spPr>
      </p:pic>
      <p:cxnSp>
        <p:nvCxnSpPr>
          <p:cNvPr id="10" name="Connecteur droit 9">
            <a:extLst>
              <a:ext uri="{FF2B5EF4-FFF2-40B4-BE49-F238E27FC236}">
                <a16:creationId xmlns:a16="http://schemas.microsoft.com/office/drawing/2014/main" id="{6E7A4A4D-F9E0-04CD-8408-71003D47D397}"/>
              </a:ext>
            </a:extLst>
          </p:cNvPr>
          <p:cNvCxnSpPr/>
          <p:nvPr/>
        </p:nvCxnSpPr>
        <p:spPr>
          <a:xfrm flipV="1">
            <a:off x="2118246" y="3216467"/>
            <a:ext cx="0" cy="144780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95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EEDD43-095D-7BFE-B56E-52BE89884C9F}"/>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609512FD-866F-3E5E-F75B-168467711EC2}"/>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126F2A3-26A4-2680-5BDB-367592AC49C3}"/>
              </a:ext>
            </a:extLst>
          </p:cNvPr>
          <p:cNvSpPr>
            <a:spLocks noGrp="1"/>
          </p:cNvSpPr>
          <p:nvPr>
            <p:ph type="sldNum" sz="quarter" idx="12"/>
          </p:nvPr>
        </p:nvSpPr>
        <p:spPr/>
        <p:txBody>
          <a:bodyPr/>
          <a:lstStyle/>
          <a:p>
            <a:fld id="{96B5E63F-FF75-4236-BB34-47D07F8E6B0C}" type="slidenum">
              <a:rPr lang="fr-FR" smtClean="0"/>
              <a:t>7</a:t>
            </a:fld>
            <a:endParaRPr lang="fr-FR"/>
          </a:p>
        </p:txBody>
      </p:sp>
      <p:sp>
        <p:nvSpPr>
          <p:cNvPr id="6" name="Espace réservé du contenu 2">
            <a:extLst>
              <a:ext uri="{FF2B5EF4-FFF2-40B4-BE49-F238E27FC236}">
                <a16:creationId xmlns:a16="http://schemas.microsoft.com/office/drawing/2014/main" id="{841659F0-DB2F-A8F0-DFB8-88CF23D995CE}"/>
              </a:ext>
            </a:extLst>
          </p:cNvPr>
          <p:cNvSpPr>
            <a:spLocks noGrp="1"/>
          </p:cNvSpPr>
          <p:nvPr>
            <p:ph idx="1"/>
          </p:nvPr>
        </p:nvSpPr>
        <p:spPr>
          <a:xfrm>
            <a:off x="355363" y="1256232"/>
            <a:ext cx="11489107" cy="4920731"/>
          </a:xfrm>
        </p:spPr>
        <p:txBody>
          <a:bodyPr/>
          <a:lstStyle/>
          <a:p>
            <a:pPr marL="0" indent="0">
              <a:buNone/>
            </a:pPr>
            <a:r>
              <a:rPr lang="fr-FR" b="1" dirty="0"/>
              <a:t>FEM - </a:t>
            </a:r>
            <a:r>
              <a:rPr lang="en-US" b="1" dirty="0"/>
              <a:t>Scientific and technological roadmap</a:t>
            </a:r>
            <a:endParaRPr lang="fr-FR" b="1" dirty="0"/>
          </a:p>
        </p:txBody>
      </p:sp>
      <p:pic>
        <p:nvPicPr>
          <p:cNvPr id="7" name="Image 6">
            <a:extLst>
              <a:ext uri="{FF2B5EF4-FFF2-40B4-BE49-F238E27FC236}">
                <a16:creationId xmlns:a16="http://schemas.microsoft.com/office/drawing/2014/main" id="{3493D9C7-E01C-B6A8-F076-2D58F6AE0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730" y="4408644"/>
            <a:ext cx="1583037" cy="597099"/>
          </a:xfrm>
          <a:prstGeom prst="rect">
            <a:avLst/>
          </a:prstGeom>
        </p:spPr>
      </p:pic>
      <p:pic>
        <p:nvPicPr>
          <p:cNvPr id="8" name="Image 7">
            <a:extLst>
              <a:ext uri="{FF2B5EF4-FFF2-40B4-BE49-F238E27FC236}">
                <a16:creationId xmlns:a16="http://schemas.microsoft.com/office/drawing/2014/main" id="{82E32428-F3E2-2C2C-2828-A30A46628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130" y="4561044"/>
            <a:ext cx="1583037" cy="597099"/>
          </a:xfrm>
          <a:prstGeom prst="rect">
            <a:avLst/>
          </a:prstGeom>
        </p:spPr>
      </p:pic>
      <p:sp>
        <p:nvSpPr>
          <p:cNvPr id="9" name="ZoneTexte 8">
            <a:extLst>
              <a:ext uri="{FF2B5EF4-FFF2-40B4-BE49-F238E27FC236}">
                <a16:creationId xmlns:a16="http://schemas.microsoft.com/office/drawing/2014/main" id="{84ED2D24-3976-3193-ED5C-918DE1FCFDBD}"/>
              </a:ext>
            </a:extLst>
          </p:cNvPr>
          <p:cNvSpPr txBox="1"/>
          <p:nvPr/>
        </p:nvSpPr>
        <p:spPr>
          <a:xfrm>
            <a:off x="7919539" y="1753414"/>
            <a:ext cx="3816000" cy="1479993"/>
          </a:xfrm>
          <a:prstGeom prst="rect">
            <a:avLst/>
          </a:prstGeom>
          <a:noFill/>
          <a:ln>
            <a:solidFill>
              <a:schemeClr val="accent4"/>
            </a:solidFill>
            <a:prstDash val="sysDot"/>
          </a:ln>
        </p:spPr>
        <p:txBody>
          <a:bodyPr wrap="square" lIns="108000" tIns="108000" rIns="108000" bIns="108000" rtlCol="0">
            <a:spAutoFit/>
          </a:bodyPr>
          <a:lstStyle/>
          <a:p>
            <a:r>
              <a:rPr lang="fr-FR" dirty="0">
                <a:solidFill>
                  <a:schemeClr val="accent2"/>
                </a:solidFill>
              </a:rPr>
              <a:t>SYSTEMS DESIGN AND MONITORING</a:t>
            </a:r>
          </a:p>
          <a:p>
            <a:pPr marL="273050" indent="-188913">
              <a:buFont typeface="Arial" panose="020B0604020202020204" pitchFamily="34" charset="0"/>
              <a:buChar char="•"/>
            </a:pPr>
            <a:r>
              <a:rPr lang="en-US" sz="1600" dirty="0">
                <a:solidFill>
                  <a:schemeClr val="accent2"/>
                </a:solidFill>
              </a:rPr>
              <a:t>Structure, mooring and electrical cable</a:t>
            </a:r>
          </a:p>
          <a:p>
            <a:pPr marL="273050" indent="-188913">
              <a:buFont typeface="Arial" panose="020B0604020202020204" pitchFamily="34" charset="0"/>
              <a:buChar char="•"/>
            </a:pPr>
            <a:r>
              <a:rPr lang="en-US" sz="1600" dirty="0">
                <a:solidFill>
                  <a:schemeClr val="accent2"/>
                </a:solidFill>
              </a:rPr>
              <a:t>Hydrodynamic and structural coupling</a:t>
            </a:r>
          </a:p>
          <a:p>
            <a:pPr marL="273050" indent="-188913">
              <a:buFont typeface="Arial" panose="020B0604020202020204" pitchFamily="34" charset="0"/>
              <a:buChar char="•"/>
            </a:pPr>
            <a:r>
              <a:rPr lang="en-US" sz="1600" dirty="0">
                <a:solidFill>
                  <a:schemeClr val="accent2"/>
                </a:solidFill>
              </a:rPr>
              <a:t>Digital twins and in-service monitoring</a:t>
            </a:r>
          </a:p>
          <a:p>
            <a:pPr marL="273050" indent="-188913">
              <a:buFont typeface="Arial" panose="020B0604020202020204" pitchFamily="34" charset="0"/>
              <a:buChar char="•"/>
            </a:pPr>
            <a:r>
              <a:rPr lang="en-US" sz="1600" dirty="0">
                <a:solidFill>
                  <a:schemeClr val="accent2"/>
                </a:solidFill>
              </a:rPr>
              <a:t>Technological innovation</a:t>
            </a:r>
            <a:endParaRPr lang="fr-FR" sz="1600" dirty="0">
              <a:solidFill>
                <a:schemeClr val="accent2"/>
              </a:solidFill>
            </a:endParaRPr>
          </a:p>
        </p:txBody>
      </p:sp>
      <p:sp>
        <p:nvSpPr>
          <p:cNvPr id="10" name="ZoneTexte 9">
            <a:extLst>
              <a:ext uri="{FF2B5EF4-FFF2-40B4-BE49-F238E27FC236}">
                <a16:creationId xmlns:a16="http://schemas.microsoft.com/office/drawing/2014/main" id="{F3885F3C-01FD-0370-AEBF-8B863DE6F389}"/>
              </a:ext>
            </a:extLst>
          </p:cNvPr>
          <p:cNvSpPr txBox="1"/>
          <p:nvPr/>
        </p:nvSpPr>
        <p:spPr>
          <a:xfrm>
            <a:off x="4282109" y="3659606"/>
            <a:ext cx="3627782" cy="646331"/>
          </a:xfrm>
          <a:prstGeom prst="rect">
            <a:avLst/>
          </a:prstGeom>
          <a:solidFill>
            <a:schemeClr val="tx2"/>
          </a:solidFill>
        </p:spPr>
        <p:txBody>
          <a:bodyPr wrap="square" rtlCol="0">
            <a:spAutoFit/>
          </a:bodyPr>
          <a:lstStyle/>
          <a:p>
            <a:pPr algn="ctr"/>
            <a:r>
              <a:rPr lang="en-GB" dirty="0">
                <a:solidFill>
                  <a:schemeClr val="bg1"/>
                </a:solidFill>
              </a:rPr>
              <a:t>4 cross-cutting and complementary </a:t>
            </a:r>
            <a:r>
              <a:rPr lang="en-GB" b="1" dirty="0">
                <a:solidFill>
                  <a:schemeClr val="bg1"/>
                </a:solidFill>
              </a:rPr>
              <a:t>R&amp;D programmes</a:t>
            </a:r>
            <a:endParaRPr lang="en-GB" dirty="0">
              <a:solidFill>
                <a:schemeClr val="bg1"/>
              </a:solidFill>
            </a:endParaRPr>
          </a:p>
        </p:txBody>
      </p:sp>
      <p:sp>
        <p:nvSpPr>
          <p:cNvPr id="11" name="Arc 10">
            <a:extLst>
              <a:ext uri="{FF2B5EF4-FFF2-40B4-BE49-F238E27FC236}">
                <a16:creationId xmlns:a16="http://schemas.microsoft.com/office/drawing/2014/main" id="{ADAB4617-8A26-EBBD-F900-EC92E7BE17AC}"/>
              </a:ext>
            </a:extLst>
          </p:cNvPr>
          <p:cNvSpPr/>
          <p:nvPr/>
        </p:nvSpPr>
        <p:spPr>
          <a:xfrm>
            <a:off x="3309731" y="2506667"/>
            <a:ext cx="2474844" cy="2305878"/>
          </a:xfrm>
          <a:prstGeom prst="arc">
            <a:avLst>
              <a:gd name="adj1" fmla="val 15771718"/>
              <a:gd name="adj2" fmla="val 21494526"/>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rc 11">
            <a:extLst>
              <a:ext uri="{FF2B5EF4-FFF2-40B4-BE49-F238E27FC236}">
                <a16:creationId xmlns:a16="http://schemas.microsoft.com/office/drawing/2014/main" id="{F3CC7B3A-8F33-8731-B03B-B6BB675791A8}"/>
              </a:ext>
            </a:extLst>
          </p:cNvPr>
          <p:cNvSpPr/>
          <p:nvPr/>
        </p:nvSpPr>
        <p:spPr>
          <a:xfrm flipH="1">
            <a:off x="6553201" y="2507357"/>
            <a:ext cx="2474844" cy="2305878"/>
          </a:xfrm>
          <a:prstGeom prst="arc">
            <a:avLst>
              <a:gd name="adj1" fmla="val 15771718"/>
              <a:gd name="adj2" fmla="val 21494526"/>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Arc 12">
            <a:extLst>
              <a:ext uri="{FF2B5EF4-FFF2-40B4-BE49-F238E27FC236}">
                <a16:creationId xmlns:a16="http://schemas.microsoft.com/office/drawing/2014/main" id="{B7C67021-68D1-8222-1159-B2C5C11E57D0}"/>
              </a:ext>
            </a:extLst>
          </p:cNvPr>
          <p:cNvSpPr/>
          <p:nvPr/>
        </p:nvSpPr>
        <p:spPr>
          <a:xfrm flipH="1" flipV="1">
            <a:off x="6553201" y="3152998"/>
            <a:ext cx="2474844" cy="2305878"/>
          </a:xfrm>
          <a:prstGeom prst="arc">
            <a:avLst>
              <a:gd name="adj1" fmla="val 15771718"/>
              <a:gd name="adj2" fmla="val 21494526"/>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Arc 13">
            <a:extLst>
              <a:ext uri="{FF2B5EF4-FFF2-40B4-BE49-F238E27FC236}">
                <a16:creationId xmlns:a16="http://schemas.microsoft.com/office/drawing/2014/main" id="{8E4222B7-37F2-205D-5D80-51DA1C2C429C}"/>
              </a:ext>
            </a:extLst>
          </p:cNvPr>
          <p:cNvSpPr/>
          <p:nvPr/>
        </p:nvSpPr>
        <p:spPr>
          <a:xfrm flipV="1">
            <a:off x="3309731" y="3152998"/>
            <a:ext cx="2474844" cy="2305878"/>
          </a:xfrm>
          <a:prstGeom prst="arc">
            <a:avLst>
              <a:gd name="adj1" fmla="val 15771718"/>
              <a:gd name="adj2" fmla="val 21494526"/>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Ellipse 14">
            <a:extLst>
              <a:ext uri="{FF2B5EF4-FFF2-40B4-BE49-F238E27FC236}">
                <a16:creationId xmlns:a16="http://schemas.microsoft.com/office/drawing/2014/main" id="{B7790E16-3020-AAC6-163D-02B2DC176491}"/>
              </a:ext>
            </a:extLst>
          </p:cNvPr>
          <p:cNvSpPr/>
          <p:nvPr/>
        </p:nvSpPr>
        <p:spPr>
          <a:xfrm>
            <a:off x="4169924" y="2409177"/>
            <a:ext cx="216000" cy="21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81207B2A-54C9-883D-B46B-B5CDA5548DB4}"/>
              </a:ext>
            </a:extLst>
          </p:cNvPr>
          <p:cNvSpPr/>
          <p:nvPr/>
        </p:nvSpPr>
        <p:spPr>
          <a:xfrm>
            <a:off x="7810463" y="2408024"/>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CFF5214F-E55F-930A-0821-81CCBFD0786A}"/>
              </a:ext>
            </a:extLst>
          </p:cNvPr>
          <p:cNvSpPr/>
          <p:nvPr/>
        </p:nvSpPr>
        <p:spPr>
          <a:xfrm>
            <a:off x="7801891" y="5351036"/>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7372694B-1D4D-034A-19DA-2A3960649FCB}"/>
              </a:ext>
            </a:extLst>
          </p:cNvPr>
          <p:cNvSpPr/>
          <p:nvPr/>
        </p:nvSpPr>
        <p:spPr>
          <a:xfrm>
            <a:off x="4170786" y="5331477"/>
            <a:ext cx="216000" cy="21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0FF06322-00F6-4DFD-172C-812B57402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131" y="2418534"/>
            <a:ext cx="900504" cy="900000"/>
          </a:xfrm>
          <a:prstGeom prst="rect">
            <a:avLst/>
          </a:prstGeom>
        </p:spPr>
      </p:pic>
      <p:pic>
        <p:nvPicPr>
          <p:cNvPr id="20" name="Image 19">
            <a:extLst>
              <a:ext uri="{FF2B5EF4-FFF2-40B4-BE49-F238E27FC236}">
                <a16:creationId xmlns:a16="http://schemas.microsoft.com/office/drawing/2014/main" id="{9FF4A80C-D0FF-7AFC-0DDB-729EEF5A3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00" y="2420898"/>
            <a:ext cx="900504" cy="900000"/>
          </a:xfrm>
          <a:prstGeom prst="rect">
            <a:avLst/>
          </a:prstGeom>
        </p:spPr>
      </p:pic>
      <p:pic>
        <p:nvPicPr>
          <p:cNvPr id="21" name="Image 20">
            <a:extLst>
              <a:ext uri="{FF2B5EF4-FFF2-40B4-BE49-F238E27FC236}">
                <a16:creationId xmlns:a16="http://schemas.microsoft.com/office/drawing/2014/main" id="{95CE1E80-CA73-1FDC-97BA-E99641A3AD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9923" y="4572934"/>
            <a:ext cx="936524" cy="936000"/>
          </a:xfrm>
          <a:prstGeom prst="rect">
            <a:avLst/>
          </a:prstGeom>
        </p:spPr>
      </p:pic>
      <p:pic>
        <p:nvPicPr>
          <p:cNvPr id="22" name="Image 21">
            <a:extLst>
              <a:ext uri="{FF2B5EF4-FFF2-40B4-BE49-F238E27FC236}">
                <a16:creationId xmlns:a16="http://schemas.microsoft.com/office/drawing/2014/main" id="{2AED30FD-E465-58E7-66D1-193433FBEC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8305" y="4567777"/>
            <a:ext cx="936000" cy="934953"/>
          </a:xfrm>
          <a:prstGeom prst="rect">
            <a:avLst/>
          </a:prstGeom>
        </p:spPr>
      </p:pic>
      <p:sp>
        <p:nvSpPr>
          <p:cNvPr id="23" name="ZoneTexte 22">
            <a:extLst>
              <a:ext uri="{FF2B5EF4-FFF2-40B4-BE49-F238E27FC236}">
                <a16:creationId xmlns:a16="http://schemas.microsoft.com/office/drawing/2014/main" id="{839B96F8-98F3-455C-BF85-B9B93A47DDB4}"/>
              </a:ext>
            </a:extLst>
          </p:cNvPr>
          <p:cNvSpPr txBox="1"/>
          <p:nvPr/>
        </p:nvSpPr>
        <p:spPr>
          <a:xfrm>
            <a:off x="457264" y="1751422"/>
            <a:ext cx="3816000" cy="1756800"/>
          </a:xfrm>
          <a:prstGeom prst="rect">
            <a:avLst/>
          </a:prstGeom>
          <a:noFill/>
          <a:ln>
            <a:solidFill>
              <a:schemeClr val="accent3"/>
            </a:solidFill>
            <a:prstDash val="sysDot"/>
          </a:ln>
        </p:spPr>
        <p:txBody>
          <a:bodyPr wrap="square" lIns="108000" tIns="108000" rIns="108000" bIns="108000" rtlCol="0">
            <a:spAutoFit/>
          </a:bodyPr>
          <a:lstStyle/>
          <a:p>
            <a:r>
              <a:rPr lang="en-GB" dirty="0">
                <a:solidFill>
                  <a:schemeClr val="accent3"/>
                </a:solidFill>
              </a:rPr>
              <a:t>SITE CHARACTERISATION</a:t>
            </a:r>
          </a:p>
          <a:p>
            <a:pPr marL="273050" indent="-188913">
              <a:buFont typeface="Arial" panose="020B0604020202020204" pitchFamily="34" charset="0"/>
              <a:buChar char="•"/>
            </a:pPr>
            <a:r>
              <a:rPr lang="en-GB" sz="1600" dirty="0">
                <a:solidFill>
                  <a:schemeClr val="accent3"/>
                </a:solidFill>
              </a:rPr>
              <a:t>Spatialisation of observations</a:t>
            </a:r>
          </a:p>
          <a:p>
            <a:pPr marL="273050" indent="-188913">
              <a:buFont typeface="Arial" panose="020B0604020202020204" pitchFamily="34" charset="0"/>
              <a:buChar char="•"/>
            </a:pPr>
            <a:r>
              <a:rPr lang="en-GB" sz="1600" dirty="0">
                <a:solidFill>
                  <a:schemeClr val="accent3"/>
                </a:solidFill>
              </a:rPr>
              <a:t>Characterisation of sea states</a:t>
            </a:r>
          </a:p>
          <a:p>
            <a:pPr marL="273050" indent="-188913">
              <a:buFont typeface="Arial" panose="020B0604020202020204" pitchFamily="34" charset="0"/>
              <a:buChar char="•"/>
            </a:pPr>
            <a:r>
              <a:rPr lang="en-GB" sz="1600" dirty="0">
                <a:solidFill>
                  <a:schemeClr val="accent3"/>
                </a:solidFill>
              </a:rPr>
              <a:t>Wind characterisation at sea</a:t>
            </a:r>
          </a:p>
          <a:p>
            <a:pPr marL="273050" indent="-188913">
              <a:buFont typeface="Arial" panose="020B0604020202020204" pitchFamily="34" charset="0"/>
              <a:buChar char="•"/>
            </a:pPr>
            <a:r>
              <a:rPr lang="en-GB" sz="1600" dirty="0">
                <a:solidFill>
                  <a:schemeClr val="accent3"/>
                </a:solidFill>
              </a:rPr>
              <a:t>Climate change</a:t>
            </a:r>
          </a:p>
          <a:p>
            <a:pPr marL="273050" indent="-188913">
              <a:buFont typeface="Arial" panose="020B0604020202020204" pitchFamily="34" charset="0"/>
              <a:buChar char="•"/>
            </a:pPr>
            <a:r>
              <a:rPr lang="en-GB" sz="1600" dirty="0">
                <a:solidFill>
                  <a:schemeClr val="accent3"/>
                </a:solidFill>
              </a:rPr>
              <a:t>Hydrosedimentary processes</a:t>
            </a:r>
          </a:p>
        </p:txBody>
      </p:sp>
      <p:sp>
        <p:nvSpPr>
          <p:cNvPr id="24" name="ZoneTexte 23">
            <a:extLst>
              <a:ext uri="{FF2B5EF4-FFF2-40B4-BE49-F238E27FC236}">
                <a16:creationId xmlns:a16="http://schemas.microsoft.com/office/drawing/2014/main" id="{4004410A-1858-E6F4-6D46-4AC53FF08248}"/>
              </a:ext>
            </a:extLst>
          </p:cNvPr>
          <p:cNvSpPr txBox="1"/>
          <p:nvPr/>
        </p:nvSpPr>
        <p:spPr>
          <a:xfrm>
            <a:off x="476466" y="4557675"/>
            <a:ext cx="3816000" cy="1479993"/>
          </a:xfrm>
          <a:prstGeom prst="rect">
            <a:avLst/>
          </a:prstGeom>
          <a:noFill/>
          <a:ln>
            <a:solidFill>
              <a:schemeClr val="accent5"/>
            </a:solidFill>
            <a:prstDash val="sysDot"/>
          </a:ln>
        </p:spPr>
        <p:txBody>
          <a:bodyPr wrap="square" lIns="108000" tIns="108000" rIns="108000" bIns="108000" rtlCol="0">
            <a:spAutoFit/>
          </a:bodyPr>
          <a:lstStyle/>
          <a:p>
            <a:r>
              <a:rPr lang="fr-FR" dirty="0">
                <a:solidFill>
                  <a:schemeClr val="accent5"/>
                </a:solidFill>
              </a:rPr>
              <a:t>ENVIRONMENTAL INTEGRATION</a:t>
            </a:r>
          </a:p>
          <a:p>
            <a:pPr marL="285750" indent="-201613">
              <a:buFont typeface="Arial" panose="020B0604020202020204" pitchFamily="34" charset="0"/>
              <a:buChar char="•"/>
            </a:pPr>
            <a:r>
              <a:rPr lang="en-US" sz="1600" dirty="0">
                <a:solidFill>
                  <a:schemeClr val="accent5"/>
                </a:solidFill>
              </a:rPr>
              <a:t>Effects on ecosystem compartments</a:t>
            </a:r>
          </a:p>
          <a:p>
            <a:pPr marL="285750" indent="-201613">
              <a:buFont typeface="Arial" panose="020B0604020202020204" pitchFamily="34" charset="0"/>
              <a:buChar char="•"/>
            </a:pPr>
            <a:r>
              <a:rPr lang="en-US" sz="1600" dirty="0">
                <a:solidFill>
                  <a:schemeClr val="accent5"/>
                </a:solidFill>
              </a:rPr>
              <a:t>Changing scale in terms of socio-ecosystem, space and time</a:t>
            </a:r>
          </a:p>
          <a:p>
            <a:pPr marL="285750" indent="-201613">
              <a:buFont typeface="Arial" panose="020B0604020202020204" pitchFamily="34" charset="0"/>
              <a:buChar char="•"/>
            </a:pPr>
            <a:r>
              <a:rPr lang="en-US" sz="1600" dirty="0">
                <a:solidFill>
                  <a:schemeClr val="accent5"/>
                </a:solidFill>
              </a:rPr>
              <a:t>Tools for environmental integration</a:t>
            </a:r>
            <a:endParaRPr lang="fr-FR" sz="1600" dirty="0">
              <a:solidFill>
                <a:schemeClr val="accent5"/>
              </a:solidFill>
            </a:endParaRPr>
          </a:p>
        </p:txBody>
      </p:sp>
      <p:sp>
        <p:nvSpPr>
          <p:cNvPr id="25" name="ZoneTexte 24">
            <a:extLst>
              <a:ext uri="{FF2B5EF4-FFF2-40B4-BE49-F238E27FC236}">
                <a16:creationId xmlns:a16="http://schemas.microsoft.com/office/drawing/2014/main" id="{97C47A49-6FF9-ED5D-7461-78E29458FCAD}"/>
              </a:ext>
            </a:extLst>
          </p:cNvPr>
          <p:cNvSpPr txBox="1"/>
          <p:nvPr/>
        </p:nvSpPr>
        <p:spPr>
          <a:xfrm>
            <a:off x="7920072" y="4797416"/>
            <a:ext cx="3825302" cy="1233772"/>
          </a:xfrm>
          <a:prstGeom prst="rect">
            <a:avLst/>
          </a:prstGeom>
          <a:noFill/>
          <a:ln>
            <a:solidFill>
              <a:schemeClr val="accent6"/>
            </a:solidFill>
            <a:prstDash val="sysDot"/>
          </a:ln>
        </p:spPr>
        <p:txBody>
          <a:bodyPr wrap="square" lIns="108000" tIns="108000" rIns="108000" bIns="108000" rtlCol="0">
            <a:spAutoFit/>
          </a:bodyPr>
          <a:lstStyle/>
          <a:p>
            <a:r>
              <a:rPr lang="fr-FR" dirty="0">
                <a:solidFill>
                  <a:schemeClr val="accent6"/>
                </a:solidFill>
              </a:rPr>
              <a:t>FARM OPTIMISATION</a:t>
            </a:r>
          </a:p>
          <a:p>
            <a:pPr marL="285750" indent="-285750">
              <a:buFont typeface="Arial" panose="020B0604020202020204" pitchFamily="34" charset="0"/>
              <a:buChar char="•"/>
            </a:pPr>
            <a:r>
              <a:rPr lang="en-US" sz="1600" dirty="0">
                <a:solidFill>
                  <a:schemeClr val="accent6"/>
                </a:solidFill>
              </a:rPr>
              <a:t>Farm architecture</a:t>
            </a:r>
          </a:p>
          <a:p>
            <a:pPr marL="285750" indent="-285750">
              <a:buFont typeface="Arial" panose="020B0604020202020204" pitchFamily="34" charset="0"/>
              <a:buChar char="•"/>
            </a:pPr>
            <a:r>
              <a:rPr lang="en-US" sz="1600" dirty="0">
                <a:solidFill>
                  <a:schemeClr val="accent6"/>
                </a:solidFill>
              </a:rPr>
              <a:t>Grid integration (hydrogen...)</a:t>
            </a:r>
          </a:p>
          <a:p>
            <a:pPr marL="285750" indent="-285750">
              <a:buFont typeface="Arial" panose="020B0604020202020204" pitchFamily="34" charset="0"/>
              <a:buChar char="•"/>
            </a:pPr>
            <a:r>
              <a:rPr lang="en-US" sz="1600" dirty="0">
                <a:solidFill>
                  <a:schemeClr val="accent6"/>
                </a:solidFill>
              </a:rPr>
              <a:t>Installation, operation and maintenance</a:t>
            </a:r>
            <a:endParaRPr lang="fr-FR" sz="1600" dirty="0">
              <a:solidFill>
                <a:schemeClr val="accent6"/>
              </a:solidFill>
            </a:endParaRPr>
          </a:p>
        </p:txBody>
      </p:sp>
      <p:sp>
        <p:nvSpPr>
          <p:cNvPr id="26" name="Rectangle 25">
            <a:extLst>
              <a:ext uri="{FF2B5EF4-FFF2-40B4-BE49-F238E27FC236}">
                <a16:creationId xmlns:a16="http://schemas.microsoft.com/office/drawing/2014/main" id="{EB8D4060-9A2E-9F0B-BD43-F769D9CC9E15}"/>
              </a:ext>
            </a:extLst>
          </p:cNvPr>
          <p:cNvSpPr/>
          <p:nvPr/>
        </p:nvSpPr>
        <p:spPr>
          <a:xfrm>
            <a:off x="6096000" y="1583368"/>
            <a:ext cx="5850371" cy="1968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364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E7BF2-5013-30D1-807A-795BBD1830FE}"/>
              </a:ext>
            </a:extLst>
          </p:cNvPr>
          <p:cNvSpPr>
            <a:spLocks noGrp="1"/>
          </p:cNvSpPr>
          <p:nvPr>
            <p:ph type="title"/>
          </p:nvPr>
        </p:nvSpPr>
        <p:spPr/>
        <p:txBody>
          <a:bodyPr/>
          <a:lstStyle/>
          <a:p>
            <a:r>
              <a:rPr lang="fr-FR" dirty="0" err="1"/>
              <a:t>Welcome</a:t>
            </a:r>
            <a:r>
              <a:rPr lang="fr-FR" dirty="0"/>
              <a:t> and Introductions</a:t>
            </a:r>
          </a:p>
        </p:txBody>
      </p:sp>
      <p:sp>
        <p:nvSpPr>
          <p:cNvPr id="4" name="Espace réservé du pied de page 3">
            <a:extLst>
              <a:ext uri="{FF2B5EF4-FFF2-40B4-BE49-F238E27FC236}">
                <a16:creationId xmlns:a16="http://schemas.microsoft.com/office/drawing/2014/main" id="{12D5CA88-E109-E3C2-9831-80190280CB4D}"/>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EF11703F-C433-4577-9D52-E75B39E82674}"/>
              </a:ext>
            </a:extLst>
          </p:cNvPr>
          <p:cNvSpPr>
            <a:spLocks noGrp="1"/>
          </p:cNvSpPr>
          <p:nvPr>
            <p:ph type="sldNum" sz="quarter" idx="12"/>
          </p:nvPr>
        </p:nvSpPr>
        <p:spPr/>
        <p:txBody>
          <a:bodyPr/>
          <a:lstStyle/>
          <a:p>
            <a:fld id="{96B5E63F-FF75-4236-BB34-47D07F8E6B0C}" type="slidenum">
              <a:rPr lang="fr-FR" smtClean="0"/>
              <a:t>8</a:t>
            </a:fld>
            <a:endParaRPr lang="fr-FR"/>
          </a:p>
        </p:txBody>
      </p:sp>
      <p:sp>
        <p:nvSpPr>
          <p:cNvPr id="6" name="Espace réservé du contenu 2">
            <a:extLst>
              <a:ext uri="{FF2B5EF4-FFF2-40B4-BE49-F238E27FC236}">
                <a16:creationId xmlns:a16="http://schemas.microsoft.com/office/drawing/2014/main" id="{61DD1191-1548-2FC9-0C7D-23CED60867F9}"/>
              </a:ext>
            </a:extLst>
          </p:cNvPr>
          <p:cNvSpPr>
            <a:spLocks noGrp="1"/>
          </p:cNvSpPr>
          <p:nvPr>
            <p:ph idx="1"/>
          </p:nvPr>
        </p:nvSpPr>
        <p:spPr>
          <a:xfrm>
            <a:off x="355363" y="1256232"/>
            <a:ext cx="11489107" cy="4920731"/>
          </a:xfrm>
        </p:spPr>
        <p:txBody>
          <a:bodyPr/>
          <a:lstStyle/>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lgn="ctr">
              <a:buNone/>
            </a:pPr>
            <a:r>
              <a:rPr lang="fr-FR" sz="3600" b="1" dirty="0" err="1"/>
              <a:t>What</a:t>
            </a:r>
            <a:r>
              <a:rPr lang="fr-FR" sz="3600" b="1" dirty="0"/>
              <a:t> about </a:t>
            </a:r>
            <a:r>
              <a:rPr lang="fr-FR" sz="3600" b="1" dirty="0" err="1"/>
              <a:t>you</a:t>
            </a:r>
            <a:r>
              <a:rPr lang="fr-FR" sz="3600" b="1" dirty="0"/>
              <a:t> ?</a:t>
            </a:r>
          </a:p>
        </p:txBody>
      </p:sp>
    </p:spTree>
    <p:extLst>
      <p:ext uri="{BB962C8B-B14F-4D97-AF65-F5344CB8AC3E}">
        <p14:creationId xmlns:p14="http://schemas.microsoft.com/office/powerpoint/2010/main" val="43771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3357F-FDCA-DB76-F36C-5D9E86BC273B}"/>
              </a:ext>
            </a:extLst>
          </p:cNvPr>
          <p:cNvSpPr>
            <a:spLocks noGrp="1"/>
          </p:cNvSpPr>
          <p:nvPr>
            <p:ph type="title"/>
          </p:nvPr>
        </p:nvSpPr>
        <p:spPr/>
        <p:txBody>
          <a:bodyPr/>
          <a:lstStyle/>
          <a:p>
            <a:r>
              <a:rPr lang="fr-FR" dirty="0" err="1"/>
              <a:t>Welcome</a:t>
            </a:r>
            <a:r>
              <a:rPr lang="fr-FR" dirty="0"/>
              <a:t> and Introductions</a:t>
            </a:r>
          </a:p>
        </p:txBody>
      </p:sp>
      <p:sp>
        <p:nvSpPr>
          <p:cNvPr id="3" name="Espace réservé du contenu 2">
            <a:extLst>
              <a:ext uri="{FF2B5EF4-FFF2-40B4-BE49-F238E27FC236}">
                <a16:creationId xmlns:a16="http://schemas.microsoft.com/office/drawing/2014/main" id="{13EF49DE-E5EC-9DBA-DB37-2BD5DEB1399E}"/>
              </a:ext>
            </a:extLst>
          </p:cNvPr>
          <p:cNvSpPr>
            <a:spLocks noGrp="1"/>
          </p:cNvSpPr>
          <p:nvPr>
            <p:ph idx="1"/>
          </p:nvPr>
        </p:nvSpPr>
        <p:spPr/>
        <p:txBody>
          <a:bodyPr/>
          <a:lstStyle/>
          <a:p>
            <a:pPr marL="0" indent="0">
              <a:buNone/>
            </a:pPr>
            <a:r>
              <a:rPr lang="fr-FR" b="1" dirty="0"/>
              <a:t>About </a:t>
            </a:r>
            <a:r>
              <a:rPr lang="fr-FR" b="1" dirty="0" err="1"/>
              <a:t>this</a:t>
            </a:r>
            <a:r>
              <a:rPr lang="fr-FR" b="1" dirty="0"/>
              <a:t> workshop</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A GitHub repository </a:t>
            </a:r>
            <a:r>
              <a:rPr lang="fr-FR" b="1" dirty="0" err="1"/>
              <a:t>is</a:t>
            </a:r>
            <a:r>
              <a:rPr lang="fr-FR" b="1" dirty="0"/>
              <a:t> </a:t>
            </a:r>
            <a:r>
              <a:rPr lang="fr-FR" b="1" dirty="0" err="1"/>
              <a:t>provided</a:t>
            </a:r>
            <a:r>
              <a:rPr lang="fr-FR" b="1" dirty="0"/>
              <a:t> </a:t>
            </a:r>
            <a:r>
              <a:rPr lang="fr-FR" b="1" dirty="0" err="1"/>
              <a:t>with</a:t>
            </a:r>
            <a:r>
              <a:rPr lang="fr-FR" b="1" dirty="0"/>
              <a:t> </a:t>
            </a:r>
            <a:r>
              <a:rPr lang="fr-FR" b="1" dirty="0" err="1"/>
              <a:t>some</a:t>
            </a:r>
            <a:r>
              <a:rPr lang="fr-FR" b="1" dirty="0"/>
              <a:t> simulation folder and slides</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2 x 3 </a:t>
            </a:r>
            <a:r>
              <a:rPr lang="fr-FR" b="1" dirty="0" err="1"/>
              <a:t>hours</a:t>
            </a:r>
            <a:r>
              <a:rPr lang="fr-FR" b="1" dirty="0"/>
              <a:t> </a:t>
            </a:r>
          </a:p>
          <a:p>
            <a:pPr lvl="1">
              <a:buFont typeface="Wingdings" panose="05000000000000000000" pitchFamily="2" charset="2"/>
              <a:buChar char="§"/>
            </a:pPr>
            <a:endParaRPr lang="fr-FR" b="1" dirty="0"/>
          </a:p>
          <a:p>
            <a:pPr lvl="1">
              <a:buFont typeface="Wingdings" panose="05000000000000000000" pitchFamily="2" charset="2"/>
              <a:buChar char="§"/>
            </a:pPr>
            <a:r>
              <a:rPr lang="fr-FR" b="1" dirty="0"/>
              <a:t>Don’t </a:t>
            </a:r>
            <a:r>
              <a:rPr lang="fr-FR" b="1" dirty="0" err="1"/>
              <a:t>hesitate</a:t>
            </a:r>
            <a:r>
              <a:rPr lang="fr-FR" b="1" dirty="0"/>
              <a:t> to </a:t>
            </a:r>
            <a:r>
              <a:rPr lang="fr-FR" b="1" dirty="0" err="1"/>
              <a:t>ask</a:t>
            </a:r>
            <a:r>
              <a:rPr lang="fr-FR" b="1" dirty="0"/>
              <a:t> questions (</a:t>
            </a:r>
            <a:r>
              <a:rPr lang="fr-FR" b="1" dirty="0" err="1"/>
              <a:t>even</a:t>
            </a:r>
            <a:r>
              <a:rPr lang="fr-FR" b="1" dirty="0"/>
              <a:t> </a:t>
            </a:r>
            <a:r>
              <a:rPr lang="fr-FR" b="1" dirty="0" err="1"/>
              <a:t>during</a:t>
            </a:r>
            <a:r>
              <a:rPr lang="fr-FR" b="1" dirty="0"/>
              <a:t> the </a:t>
            </a:r>
            <a:r>
              <a:rPr lang="fr-FR" b="1" dirty="0" err="1"/>
              <a:t>presentation</a:t>
            </a:r>
            <a:r>
              <a:rPr lang="fr-FR" b="1" dirty="0"/>
              <a:t>)</a:t>
            </a:r>
          </a:p>
          <a:p>
            <a:pPr marL="457200" lvl="1" indent="0">
              <a:buNone/>
            </a:pPr>
            <a:endParaRPr lang="fr-FR" b="1" dirty="0"/>
          </a:p>
          <a:p>
            <a:pPr lvl="1">
              <a:buFont typeface="Wingdings" panose="05000000000000000000" pitchFamily="2" charset="2"/>
              <a:buChar char="§"/>
            </a:pPr>
            <a:r>
              <a:rPr lang="fr-FR" b="1" dirty="0"/>
              <a:t>Objectives</a:t>
            </a:r>
          </a:p>
          <a:p>
            <a:pPr lvl="2"/>
            <a:r>
              <a:rPr lang="fr-FR" b="1" dirty="0" err="1"/>
              <a:t>Clarify</a:t>
            </a:r>
            <a:r>
              <a:rPr lang="fr-FR" b="1" dirty="0"/>
              <a:t> the concept of Digital </a:t>
            </a:r>
            <a:r>
              <a:rPr lang="fr-FR" b="1" dirty="0" err="1"/>
              <a:t>Twin</a:t>
            </a:r>
            <a:endParaRPr lang="fr-FR" b="1" dirty="0"/>
          </a:p>
          <a:p>
            <a:pPr lvl="2"/>
            <a:r>
              <a:rPr lang="fr-FR" b="1" dirty="0" err="1"/>
              <a:t>Allow</a:t>
            </a:r>
            <a:r>
              <a:rPr lang="fr-FR" b="1" dirty="0"/>
              <a:t> </a:t>
            </a:r>
            <a:r>
              <a:rPr lang="fr-FR" b="1" dirty="0" err="1"/>
              <a:t>you</a:t>
            </a:r>
            <a:r>
              <a:rPr lang="fr-FR" b="1" dirty="0"/>
              <a:t> to </a:t>
            </a:r>
            <a:r>
              <a:rPr lang="fr-FR" b="1" dirty="0" err="1"/>
              <a:t>build</a:t>
            </a:r>
            <a:r>
              <a:rPr lang="fr-FR" b="1" dirty="0"/>
              <a:t> </a:t>
            </a:r>
            <a:r>
              <a:rPr lang="fr-FR" b="1" dirty="0" err="1"/>
              <a:t>your</a:t>
            </a:r>
            <a:r>
              <a:rPr lang="fr-FR" b="1" dirty="0"/>
              <a:t> first </a:t>
            </a:r>
            <a:r>
              <a:rPr lang="fr-FR" b="1" dirty="0" err="1"/>
              <a:t>wind</a:t>
            </a:r>
            <a:r>
              <a:rPr lang="fr-FR" b="1" dirty="0"/>
              <a:t> turbine </a:t>
            </a:r>
            <a:r>
              <a:rPr lang="fr-FR" b="1" dirty="0" err="1"/>
              <a:t>numerical</a:t>
            </a:r>
            <a:r>
              <a:rPr lang="fr-FR" b="1" dirty="0"/>
              <a:t> model</a:t>
            </a:r>
          </a:p>
        </p:txBody>
      </p:sp>
      <p:sp>
        <p:nvSpPr>
          <p:cNvPr id="4" name="Espace réservé du pied de page 3">
            <a:extLst>
              <a:ext uri="{FF2B5EF4-FFF2-40B4-BE49-F238E27FC236}">
                <a16:creationId xmlns:a16="http://schemas.microsoft.com/office/drawing/2014/main" id="{C1977A3F-1328-2F57-7DA6-B685EC41A107}"/>
              </a:ext>
            </a:extLst>
          </p:cNvPr>
          <p:cNvSpPr>
            <a:spLocks noGrp="1"/>
          </p:cNvSpPr>
          <p:nvPr>
            <p:ph type="ftr" sz="quarter" idx="11"/>
          </p:nvPr>
        </p:nvSpPr>
        <p:spPr/>
        <p:txBody>
          <a:bodyPr/>
          <a:lstStyle/>
          <a:p>
            <a:r>
              <a:rPr lang="fr-FR" dirty="0"/>
              <a:t>Digital </a:t>
            </a:r>
            <a:r>
              <a:rPr lang="fr-FR" dirty="0" err="1"/>
              <a:t>twin</a:t>
            </a:r>
            <a:r>
              <a:rPr lang="fr-FR" dirty="0"/>
              <a:t> for </a:t>
            </a:r>
            <a:r>
              <a:rPr lang="fr-FR" dirty="0" err="1"/>
              <a:t>wind</a:t>
            </a:r>
            <a:r>
              <a:rPr lang="fr-FR" dirty="0"/>
              <a:t> </a:t>
            </a:r>
            <a:r>
              <a:rPr lang="fr-FR" dirty="0" err="1"/>
              <a:t>energy</a:t>
            </a:r>
            <a:r>
              <a:rPr lang="fr-FR" dirty="0"/>
              <a:t> </a:t>
            </a:r>
            <a:r>
              <a:rPr lang="fr-FR" dirty="0" err="1"/>
              <a:t>industry</a:t>
            </a:r>
            <a:r>
              <a:rPr lang="fr-FR" dirty="0"/>
              <a:t> </a:t>
            </a:r>
          </a:p>
        </p:txBody>
      </p:sp>
      <p:sp>
        <p:nvSpPr>
          <p:cNvPr id="5" name="Espace réservé du numéro de diapositive 4">
            <a:extLst>
              <a:ext uri="{FF2B5EF4-FFF2-40B4-BE49-F238E27FC236}">
                <a16:creationId xmlns:a16="http://schemas.microsoft.com/office/drawing/2014/main" id="{4233893F-4FB3-FB83-B0FA-93F05EC9B52F}"/>
              </a:ext>
            </a:extLst>
          </p:cNvPr>
          <p:cNvSpPr>
            <a:spLocks noGrp="1"/>
          </p:cNvSpPr>
          <p:nvPr>
            <p:ph type="sldNum" sz="quarter" idx="12"/>
          </p:nvPr>
        </p:nvSpPr>
        <p:spPr/>
        <p:txBody>
          <a:bodyPr/>
          <a:lstStyle/>
          <a:p>
            <a:fld id="{96B5E63F-FF75-4236-BB34-47D07F8E6B0C}" type="slidenum">
              <a:rPr lang="fr-FR" smtClean="0"/>
              <a:t>9</a:t>
            </a:fld>
            <a:endParaRPr lang="fr-FR"/>
          </a:p>
        </p:txBody>
      </p:sp>
    </p:spTree>
    <p:extLst>
      <p:ext uri="{BB962C8B-B14F-4D97-AF65-F5344CB8AC3E}">
        <p14:creationId xmlns:p14="http://schemas.microsoft.com/office/powerpoint/2010/main" val="3436788916"/>
      </p:ext>
    </p:extLst>
  </p:cSld>
  <p:clrMapOvr>
    <a:masterClrMapping/>
  </p:clrMapOvr>
</p:sld>
</file>

<file path=ppt/theme/theme1.xml><?xml version="1.0" encoding="utf-8"?>
<a:theme xmlns:a="http://schemas.openxmlformats.org/drawingml/2006/main" name="Thème Office">
  <a:themeElements>
    <a:clrScheme name="FEM">
      <a:dk1>
        <a:srgbClr val="000000"/>
      </a:dk1>
      <a:lt1>
        <a:srgbClr val="FFFFFF"/>
      </a:lt1>
      <a:dk2>
        <a:srgbClr val="003759"/>
      </a:dk2>
      <a:lt2>
        <a:srgbClr val="F2F2F2"/>
      </a:lt2>
      <a:accent1>
        <a:srgbClr val="005EA1"/>
      </a:accent1>
      <a:accent2>
        <a:srgbClr val="EE7203"/>
      </a:accent2>
      <a:accent3>
        <a:srgbClr val="028CC2"/>
      </a:accent3>
      <a:accent4>
        <a:srgbClr val="F39200"/>
      </a:accent4>
      <a:accent5>
        <a:srgbClr val="009A95"/>
      </a:accent5>
      <a:accent6>
        <a:srgbClr val="7F7F7F"/>
      </a:accent6>
      <a:hlink>
        <a:srgbClr val="336699"/>
      </a:hlink>
      <a:folHlink>
        <a:srgbClr val="0099CC"/>
      </a:folHlink>
    </a:clrScheme>
    <a:fontScheme name="FE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5385224E-EE02-4125-BDEA-A4BD9BB09A6D}" vid="{784C23BC-1332-45CD-907F-6AD99AE41D4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fem-slides-template-2024</Template>
  <TotalTime>764</TotalTime>
  <Words>1885</Words>
  <Application>Microsoft Office PowerPoint</Application>
  <PresentationFormat>Grand écran</PresentationFormat>
  <Paragraphs>383</Paragraphs>
  <Slides>39</Slides>
  <Notes>0</Notes>
  <HiddenSlides>0</HiddenSlides>
  <MMClips>3</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39</vt:i4>
      </vt:variant>
    </vt:vector>
  </HeadingPairs>
  <TitlesOfParts>
    <vt:vector size="47" baseType="lpstr">
      <vt:lpstr>Arial</vt:lpstr>
      <vt:lpstr>Calibri</vt:lpstr>
      <vt:lpstr>Cambria Math</vt:lpstr>
      <vt:lpstr>Courier New</vt:lpstr>
      <vt:lpstr>ElsevierGulliver</vt:lpstr>
      <vt:lpstr>Segoe UI</vt:lpstr>
      <vt:lpstr>Wingdings</vt:lpstr>
      <vt:lpstr>Thème Office</vt:lpstr>
      <vt:lpstr>Digital twin for wind energy industry </vt:lpstr>
      <vt:lpstr>Digital twin for wind energy industry </vt:lpstr>
      <vt:lpstr>Day 1 - Agenda</vt:lpstr>
      <vt:lpstr>Welcome and Introductions</vt:lpstr>
      <vt:lpstr>Welcome and Introductions</vt:lpstr>
      <vt:lpstr>Welcome and Introductions</vt:lpstr>
      <vt:lpstr>Welcome and Introductions</vt:lpstr>
      <vt:lpstr>Welcome and Introductions</vt:lpstr>
      <vt:lpstr>Welcome and Introductions</vt:lpstr>
      <vt:lpstr>Why wind energy?</vt:lpstr>
      <vt:lpstr>Why wind energy ?</vt:lpstr>
      <vt:lpstr>Why wind energy ?</vt:lpstr>
      <vt:lpstr>Why wind energy ?</vt:lpstr>
      <vt:lpstr>Why wind energy ?</vt:lpstr>
      <vt:lpstr>Why wind energy ?</vt:lpstr>
      <vt:lpstr>Présentation PowerPoint</vt:lpstr>
      <vt:lpstr>Présentation PowerPoint</vt:lpstr>
      <vt:lpstr>Why wind energy ?</vt:lpstr>
      <vt:lpstr>Why wind energy ? – Provence Grand Large</vt:lpstr>
      <vt:lpstr>Why wind energy ? – DemoSATH</vt:lpstr>
      <vt:lpstr>Digital Twin Overview - Operation &amp; Maintenance</vt:lpstr>
      <vt:lpstr>Digital Twin Overview – Scientific paradigm</vt:lpstr>
      <vt:lpstr>Digital Twin Overview – Numerical modelling</vt:lpstr>
      <vt:lpstr>Digital Twin Overview – Numerical Modelling</vt:lpstr>
      <vt:lpstr>Digital Twin Overview – What do you think</vt:lpstr>
      <vt:lpstr>Digital Twin Overview – Goal </vt:lpstr>
      <vt:lpstr>Digital Twin Overview – Benefits</vt:lpstr>
      <vt:lpstr>Digital Twin Overview – Scientific paradigm</vt:lpstr>
      <vt:lpstr>Digital Twin Overview – Artificial Intelligence</vt:lpstr>
      <vt:lpstr>Digital Twin Overview – Machine Learning</vt:lpstr>
      <vt:lpstr>Digital Twin Overview – Machine Learning timeline</vt:lpstr>
      <vt:lpstr>Digitial Twin – Artificial  General Intelligence</vt:lpstr>
      <vt:lpstr>Digital Twin Overview – A python centered world</vt:lpstr>
      <vt:lpstr>Digital Twin Overview – A python centered world</vt:lpstr>
      <vt:lpstr>TP – Python introduction</vt:lpstr>
      <vt:lpstr>TP – Python introduction</vt:lpstr>
      <vt:lpstr>Digital Twin Overview – Classification </vt:lpstr>
      <vt:lpstr>Digital Twin Overview – Anomaly Detection</vt:lpstr>
      <vt:lpstr>TP – Python 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Adrien HIRVOAS</dc:creator>
  <cp:lastModifiedBy>Adrien HIRVOAS</cp:lastModifiedBy>
  <cp:revision>10</cp:revision>
  <dcterms:created xsi:type="dcterms:W3CDTF">2024-11-06T09:10:35Z</dcterms:created>
  <dcterms:modified xsi:type="dcterms:W3CDTF">2025-10-30T16:25:19Z</dcterms:modified>
</cp:coreProperties>
</file>